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60" r:id="rId2"/>
  </p:sldMasterIdLst>
  <p:notesMasterIdLst>
    <p:notesMasterId r:id="rId2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Lst>
  <p:sldSz cx="10688638" cy="7562850"/>
  <p:notesSz cx="6735763" cy="98663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524">
          <p15:clr>
            <a:srgbClr val="000000"/>
          </p15:clr>
        </p15:guide>
        <p15:guide id="2" pos="644">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hkKD3o1DFEQBjPRAUJ681dE1R2p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1" d="100"/>
          <a:sy n="91" d="100"/>
        </p:scale>
        <p:origin x="-126" y="-162"/>
      </p:cViewPr>
      <p:guideLst>
        <p:guide orient="horz" pos="524"/>
        <p:guide pos="64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customschemas.google.com/relationships/presentationmetadata" Target="metadata"/><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19412" cy="493712"/>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4762" y="0"/>
            <a:ext cx="2919412" cy="493712"/>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SzPts val="1400"/>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73100" y="4686300"/>
            <a:ext cx="5389562" cy="4440237"/>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9371012"/>
            <a:ext cx="2919412" cy="493712"/>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SzPts val="1400"/>
              <a:buNone/>
              <a:defRPr sz="2000" b="0" i="0" u="none" strike="noStrike" cap="none">
                <a:solidFill>
                  <a:srgbClr val="000000"/>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4762" y="9371012"/>
            <a:ext cx="2919412" cy="493712"/>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a:t>
            </a:fld>
            <a:endParaRPr/>
          </a:p>
        </p:txBody>
      </p:sp>
    </p:spTree>
    <p:extLst>
      <p:ext uri="{BB962C8B-B14F-4D97-AF65-F5344CB8AC3E}">
        <p14:creationId xmlns:p14="http://schemas.microsoft.com/office/powerpoint/2010/main" val="37155969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1: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 name="Google Shape;93;p1: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2: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4: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5: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5: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6: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7" name="Google Shape;127;p6: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7: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7: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8: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 name="Google Shape;141;p8: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9: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 name="Google Shape;148;p9: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0: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5" name="Google Shape;155;p10: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1: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 name="Google Shape;162;p11: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12: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9" name="Google Shape;169;p12: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3: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p13: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4: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3" name="Google Shape;183;p14: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5: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0" name="Google Shape;190;p15: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6: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196" name="Google Shape;196;p16:notes"/>
          <p:cNvSpPr txBox="1">
            <a:spLocks noGrp="1"/>
          </p:cNvSpPr>
          <p:nvPr>
            <p:ph type="body" idx="1"/>
          </p:nvPr>
        </p:nvSpPr>
        <p:spPr>
          <a:xfrm>
            <a:off x="673100" y="4686300"/>
            <a:ext cx="5389562" cy="444023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 name="Google Shape;197;p16:notes"/>
          <p:cNvSpPr txBox="1"/>
          <p:nvPr/>
        </p:nvSpPr>
        <p:spPr>
          <a:xfrm>
            <a:off x="3814762" y="9371012"/>
            <a:ext cx="2919412" cy="493712"/>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7: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252" name="Google Shape;252;p17:notes"/>
          <p:cNvSpPr txBox="1">
            <a:spLocks noGrp="1"/>
          </p:cNvSpPr>
          <p:nvPr>
            <p:ph type="body" idx="1"/>
          </p:nvPr>
        </p:nvSpPr>
        <p:spPr>
          <a:xfrm>
            <a:off x="673100" y="4686300"/>
            <a:ext cx="5389562" cy="444023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3" name="Google Shape;253;p17:notes"/>
          <p:cNvSpPr txBox="1"/>
          <p:nvPr/>
        </p:nvSpPr>
        <p:spPr>
          <a:xfrm>
            <a:off x="3814762" y="9371012"/>
            <a:ext cx="2919412" cy="493712"/>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18: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310" name="Google Shape;310;p18:notes"/>
          <p:cNvSpPr txBox="1">
            <a:spLocks noGrp="1"/>
          </p:cNvSpPr>
          <p:nvPr>
            <p:ph type="body" idx="1"/>
          </p:nvPr>
        </p:nvSpPr>
        <p:spPr>
          <a:xfrm>
            <a:off x="673100" y="4686300"/>
            <a:ext cx="5389562" cy="444023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1" name="Google Shape;311;p18:notes"/>
          <p:cNvSpPr txBox="1"/>
          <p:nvPr/>
        </p:nvSpPr>
        <p:spPr>
          <a:xfrm>
            <a:off x="3814762" y="9371012"/>
            <a:ext cx="2919412" cy="493712"/>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19:notes"/>
          <p:cNvSpPr txBox="1">
            <a:spLocks noGrp="1"/>
          </p:cNvSpPr>
          <p:nvPr>
            <p:ph type="body" idx="1"/>
          </p:nvPr>
        </p:nvSpPr>
        <p:spPr>
          <a:xfrm>
            <a:off x="673100" y="4686300"/>
            <a:ext cx="5389562" cy="44402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2" name="Google Shape;332;p19:notes"/>
          <p:cNvSpPr>
            <a:spLocks noGrp="1" noRot="1" noChangeAspect="1"/>
          </p:cNvSpPr>
          <p:nvPr>
            <p:ph type="sldImg" idx="2"/>
          </p:nvPr>
        </p:nvSpPr>
        <p:spPr>
          <a:xfrm>
            <a:off x="754062" y="739775"/>
            <a:ext cx="5227637" cy="37004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1"/>
          <p:cNvSpPr txBox="1">
            <a:spLocks noGrp="1"/>
          </p:cNvSpPr>
          <p:nvPr>
            <p:ph type="ctrTitle"/>
          </p:nvPr>
        </p:nvSpPr>
        <p:spPr>
          <a:xfrm>
            <a:off x="801648" y="2349387"/>
            <a:ext cx="9085342" cy="1621111"/>
          </a:xfrm>
          <a:prstGeom prst="rect">
            <a:avLst/>
          </a:prstGeom>
          <a:noFill/>
          <a:ln>
            <a:noFill/>
          </a:ln>
        </p:spPr>
        <p:txBody>
          <a:bodyPr spcFirstLastPara="1" wrap="square" lIns="99550" tIns="49775" rIns="99550" bIns="497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7" name="Google Shape;17;p21"/>
          <p:cNvSpPr txBox="1">
            <a:spLocks noGrp="1"/>
          </p:cNvSpPr>
          <p:nvPr>
            <p:ph type="subTitle" idx="1"/>
          </p:nvPr>
        </p:nvSpPr>
        <p:spPr>
          <a:xfrm>
            <a:off x="1603296" y="4285615"/>
            <a:ext cx="7482047" cy="1932728"/>
          </a:xfrm>
          <a:prstGeom prst="rect">
            <a:avLst/>
          </a:prstGeom>
          <a:noFill/>
          <a:ln>
            <a:noFill/>
          </a:ln>
        </p:spPr>
        <p:txBody>
          <a:bodyPr spcFirstLastPara="1" wrap="square" lIns="99550" tIns="49775" rIns="99550" bIns="49775" anchor="t" anchorCtr="0">
            <a:noAutofit/>
          </a:bodyPr>
          <a:lstStyle>
            <a:lvl1pPr lvl="0" algn="ctr">
              <a:spcBef>
                <a:spcPts val="700"/>
              </a:spcBef>
              <a:spcAft>
                <a:spcPts val="0"/>
              </a:spcAft>
              <a:buClr>
                <a:srgbClr val="888888"/>
              </a:buClr>
              <a:buSzPts val="3500"/>
              <a:buNone/>
              <a:defRPr>
                <a:solidFill>
                  <a:srgbClr val="888888"/>
                </a:solidFill>
              </a:defRPr>
            </a:lvl1pPr>
            <a:lvl2pPr lvl="1" algn="ctr">
              <a:spcBef>
                <a:spcPts val="600"/>
              </a:spcBef>
              <a:spcAft>
                <a:spcPts val="0"/>
              </a:spcAft>
              <a:buClr>
                <a:srgbClr val="888888"/>
              </a:buClr>
              <a:buSzPts val="3000"/>
              <a:buNone/>
              <a:defRPr>
                <a:solidFill>
                  <a:srgbClr val="888888"/>
                </a:solidFill>
              </a:defRPr>
            </a:lvl2pPr>
            <a:lvl3pPr lvl="2" algn="ctr">
              <a:spcBef>
                <a:spcPts val="520"/>
              </a:spcBef>
              <a:spcAft>
                <a:spcPts val="0"/>
              </a:spcAft>
              <a:buClr>
                <a:srgbClr val="888888"/>
              </a:buClr>
              <a:buSzPts val="2600"/>
              <a:buNone/>
              <a:defRPr>
                <a:solidFill>
                  <a:srgbClr val="888888"/>
                </a:solidFill>
              </a:defRPr>
            </a:lvl3pPr>
            <a:lvl4pPr lvl="3" algn="ctr">
              <a:spcBef>
                <a:spcPts val="440"/>
              </a:spcBef>
              <a:spcAft>
                <a:spcPts val="0"/>
              </a:spcAft>
              <a:buClr>
                <a:srgbClr val="888888"/>
              </a:buClr>
              <a:buSzPts val="2200"/>
              <a:buNone/>
              <a:defRPr>
                <a:solidFill>
                  <a:srgbClr val="888888"/>
                </a:solidFill>
              </a:defRPr>
            </a:lvl4pPr>
            <a:lvl5pPr lvl="4" algn="ctr">
              <a:spcBef>
                <a:spcPts val="440"/>
              </a:spcBef>
              <a:spcAft>
                <a:spcPts val="0"/>
              </a:spcAft>
              <a:buClr>
                <a:srgbClr val="888888"/>
              </a:buClr>
              <a:buSzPts val="2200"/>
              <a:buNone/>
              <a:defRPr>
                <a:solidFill>
                  <a:srgbClr val="888888"/>
                </a:solidFill>
              </a:defRPr>
            </a:lvl5pPr>
            <a:lvl6pPr lvl="5" algn="ctr">
              <a:spcBef>
                <a:spcPts val="440"/>
              </a:spcBef>
              <a:spcAft>
                <a:spcPts val="0"/>
              </a:spcAft>
              <a:buClr>
                <a:srgbClr val="888888"/>
              </a:buClr>
              <a:buSzPts val="2200"/>
              <a:buNone/>
              <a:defRPr>
                <a:solidFill>
                  <a:srgbClr val="888888"/>
                </a:solidFill>
              </a:defRPr>
            </a:lvl6pPr>
            <a:lvl7pPr lvl="6" algn="ctr">
              <a:spcBef>
                <a:spcPts val="440"/>
              </a:spcBef>
              <a:spcAft>
                <a:spcPts val="0"/>
              </a:spcAft>
              <a:buClr>
                <a:srgbClr val="888888"/>
              </a:buClr>
              <a:buSzPts val="2200"/>
              <a:buNone/>
              <a:defRPr>
                <a:solidFill>
                  <a:srgbClr val="888888"/>
                </a:solidFill>
              </a:defRPr>
            </a:lvl7pPr>
            <a:lvl8pPr lvl="7" algn="ctr">
              <a:spcBef>
                <a:spcPts val="440"/>
              </a:spcBef>
              <a:spcAft>
                <a:spcPts val="0"/>
              </a:spcAft>
              <a:buClr>
                <a:srgbClr val="888888"/>
              </a:buClr>
              <a:buSzPts val="2200"/>
              <a:buNone/>
              <a:defRPr>
                <a:solidFill>
                  <a:srgbClr val="888888"/>
                </a:solidFill>
              </a:defRPr>
            </a:lvl8pPr>
            <a:lvl9pPr lvl="8" algn="ctr">
              <a:spcBef>
                <a:spcPts val="440"/>
              </a:spcBef>
              <a:spcAft>
                <a:spcPts val="0"/>
              </a:spcAft>
              <a:buClr>
                <a:srgbClr val="888888"/>
              </a:buClr>
              <a:buSzPts val="2200"/>
              <a:buNone/>
              <a:defRPr>
                <a:solidFill>
                  <a:srgbClr val="888888"/>
                </a:solidFill>
              </a:defRPr>
            </a:lvl9pPr>
          </a:lstStyle>
          <a:p>
            <a:endParaRPr/>
          </a:p>
        </p:txBody>
      </p:sp>
      <p:sp>
        <p:nvSpPr>
          <p:cNvPr id="18" name="Google Shape;18;p21"/>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1"/>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1"/>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24"/>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24"/>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24"/>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25"/>
          <p:cNvSpPr txBox="1">
            <a:spLocks noGrp="1"/>
          </p:cNvSpPr>
          <p:nvPr>
            <p:ph type="title"/>
          </p:nvPr>
        </p:nvSpPr>
        <p:spPr>
          <a:xfrm>
            <a:off x="534987" y="303212"/>
            <a:ext cx="9618662" cy="1260475"/>
          </a:xfrm>
          <a:prstGeom prst="rect">
            <a:avLst/>
          </a:prstGeom>
          <a:noFill/>
          <a:ln>
            <a:noFill/>
          </a:ln>
        </p:spPr>
        <p:txBody>
          <a:bodyPr spcFirstLastPara="1" wrap="square" lIns="99550" tIns="49775" rIns="99550" bIns="497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7" name="Google Shape;27;p25"/>
          <p:cNvSpPr txBox="1">
            <a:spLocks noGrp="1"/>
          </p:cNvSpPr>
          <p:nvPr>
            <p:ph type="body" idx="1"/>
          </p:nvPr>
        </p:nvSpPr>
        <p:spPr>
          <a:xfrm>
            <a:off x="534987" y="1765300"/>
            <a:ext cx="9618662" cy="4991100"/>
          </a:xfrm>
          <a:prstGeom prst="rect">
            <a:avLst/>
          </a:prstGeom>
          <a:noFill/>
          <a:ln>
            <a:noFill/>
          </a:ln>
        </p:spPr>
        <p:txBody>
          <a:bodyPr spcFirstLastPara="1" wrap="square" lIns="99550" tIns="49775" rIns="99550" bIns="49775"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8" name="Google Shape;28;p25"/>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5"/>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5"/>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1"/>
        <p:cNvGrpSpPr/>
        <p:nvPr/>
      </p:nvGrpSpPr>
      <p:grpSpPr>
        <a:xfrm>
          <a:off x="0" y="0"/>
          <a:ext cx="0" cy="0"/>
          <a:chOff x="0" y="0"/>
          <a:chExt cx="0" cy="0"/>
        </a:xfrm>
      </p:grpSpPr>
      <p:sp>
        <p:nvSpPr>
          <p:cNvPr id="32" name="Google Shape;32;p26"/>
          <p:cNvSpPr txBox="1">
            <a:spLocks noGrp="1"/>
          </p:cNvSpPr>
          <p:nvPr>
            <p:ph type="title"/>
          </p:nvPr>
        </p:nvSpPr>
        <p:spPr>
          <a:xfrm rot="5400000">
            <a:off x="6471246" y="2226654"/>
            <a:ext cx="6452932" cy="2605356"/>
          </a:xfrm>
          <a:prstGeom prst="rect">
            <a:avLst/>
          </a:prstGeom>
          <a:noFill/>
          <a:ln>
            <a:noFill/>
          </a:ln>
        </p:spPr>
        <p:txBody>
          <a:bodyPr spcFirstLastPara="1" wrap="square" lIns="99550" tIns="49775" rIns="99550" bIns="497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3" name="Google Shape;33;p26"/>
          <p:cNvSpPr txBox="1">
            <a:spLocks noGrp="1"/>
          </p:cNvSpPr>
          <p:nvPr>
            <p:ph type="body" idx="1"/>
          </p:nvPr>
        </p:nvSpPr>
        <p:spPr>
          <a:xfrm rot="5400000">
            <a:off x="1171464" y="-289629"/>
            <a:ext cx="6452932" cy="7637923"/>
          </a:xfrm>
          <a:prstGeom prst="rect">
            <a:avLst/>
          </a:prstGeom>
          <a:noFill/>
          <a:ln>
            <a:noFill/>
          </a:ln>
        </p:spPr>
        <p:txBody>
          <a:bodyPr spcFirstLastPara="1" wrap="square" lIns="99550" tIns="49775" rIns="99550" bIns="49775"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34" name="Google Shape;34;p26"/>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6"/>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26"/>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7"/>
        <p:cNvGrpSpPr/>
        <p:nvPr/>
      </p:nvGrpSpPr>
      <p:grpSpPr>
        <a:xfrm>
          <a:off x="0" y="0"/>
          <a:ext cx="0" cy="0"/>
          <a:chOff x="0" y="0"/>
          <a:chExt cx="0" cy="0"/>
        </a:xfrm>
      </p:grpSpPr>
      <p:sp>
        <p:nvSpPr>
          <p:cNvPr id="38" name="Google Shape;38;p27"/>
          <p:cNvSpPr txBox="1">
            <a:spLocks noGrp="1"/>
          </p:cNvSpPr>
          <p:nvPr>
            <p:ph type="title"/>
          </p:nvPr>
        </p:nvSpPr>
        <p:spPr>
          <a:xfrm>
            <a:off x="534987" y="303212"/>
            <a:ext cx="9618662" cy="1260475"/>
          </a:xfrm>
          <a:prstGeom prst="rect">
            <a:avLst/>
          </a:prstGeom>
          <a:noFill/>
          <a:ln>
            <a:noFill/>
          </a:ln>
        </p:spPr>
        <p:txBody>
          <a:bodyPr spcFirstLastPara="1" wrap="square" lIns="99550" tIns="49775" rIns="99550" bIns="497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9" name="Google Shape;39;p27"/>
          <p:cNvSpPr txBox="1">
            <a:spLocks noGrp="1"/>
          </p:cNvSpPr>
          <p:nvPr>
            <p:ph type="body" idx="1"/>
          </p:nvPr>
        </p:nvSpPr>
        <p:spPr>
          <a:xfrm rot="5400000">
            <a:off x="2848768" y="-548481"/>
            <a:ext cx="4991100" cy="9618662"/>
          </a:xfrm>
          <a:prstGeom prst="rect">
            <a:avLst/>
          </a:prstGeom>
          <a:noFill/>
          <a:ln>
            <a:noFill/>
          </a:ln>
        </p:spPr>
        <p:txBody>
          <a:bodyPr spcFirstLastPara="1" wrap="square" lIns="99550" tIns="49775" rIns="99550" bIns="49775"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40" name="Google Shape;40;p27"/>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27"/>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7"/>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43"/>
        <p:cNvGrpSpPr/>
        <p:nvPr/>
      </p:nvGrpSpPr>
      <p:grpSpPr>
        <a:xfrm>
          <a:off x="0" y="0"/>
          <a:ext cx="0" cy="0"/>
          <a:chOff x="0" y="0"/>
          <a:chExt cx="0" cy="0"/>
        </a:xfrm>
      </p:grpSpPr>
      <p:sp>
        <p:nvSpPr>
          <p:cNvPr id="44" name="Google Shape;44;p28"/>
          <p:cNvSpPr txBox="1">
            <a:spLocks noGrp="1"/>
          </p:cNvSpPr>
          <p:nvPr>
            <p:ph type="title"/>
          </p:nvPr>
        </p:nvSpPr>
        <p:spPr>
          <a:xfrm>
            <a:off x="2095047" y="5293995"/>
            <a:ext cx="6413183" cy="624986"/>
          </a:xfrm>
          <a:prstGeom prst="rect">
            <a:avLst/>
          </a:prstGeom>
          <a:noFill/>
          <a:ln>
            <a:noFill/>
          </a:ln>
        </p:spPr>
        <p:txBody>
          <a:bodyPr spcFirstLastPara="1" wrap="square" lIns="99550" tIns="49775" rIns="99550" bIns="49775" anchor="b" anchorCtr="0">
            <a:noAutofit/>
          </a:bodyPr>
          <a:lstStyle>
            <a:lvl1pPr lvl="0" algn="l">
              <a:spcBef>
                <a:spcPts val="0"/>
              </a:spcBef>
              <a:spcAft>
                <a:spcPts val="0"/>
              </a:spcAft>
              <a:buSzPts val="1400"/>
              <a:buNone/>
              <a:defRPr sz="22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5" name="Google Shape;45;p28"/>
          <p:cNvSpPr>
            <a:spLocks noGrp="1"/>
          </p:cNvSpPr>
          <p:nvPr>
            <p:ph type="pic" idx="2"/>
          </p:nvPr>
        </p:nvSpPr>
        <p:spPr>
          <a:xfrm>
            <a:off x="2095047" y="675755"/>
            <a:ext cx="6413183" cy="4537710"/>
          </a:xfrm>
          <a:prstGeom prst="rect">
            <a:avLst/>
          </a:prstGeom>
          <a:noFill/>
          <a:ln>
            <a:noFill/>
          </a:ln>
        </p:spPr>
      </p:sp>
      <p:sp>
        <p:nvSpPr>
          <p:cNvPr id="46" name="Google Shape;46;p28"/>
          <p:cNvSpPr txBox="1">
            <a:spLocks noGrp="1"/>
          </p:cNvSpPr>
          <p:nvPr>
            <p:ph type="body" idx="1"/>
          </p:nvPr>
        </p:nvSpPr>
        <p:spPr>
          <a:xfrm>
            <a:off x="2095047" y="5918981"/>
            <a:ext cx="6413183" cy="887584"/>
          </a:xfrm>
          <a:prstGeom prst="rect">
            <a:avLst/>
          </a:prstGeom>
          <a:noFill/>
          <a:ln>
            <a:noFill/>
          </a:ln>
        </p:spPr>
        <p:txBody>
          <a:bodyPr spcFirstLastPara="1" wrap="square" lIns="99550" tIns="49775" rIns="99550" bIns="49775" anchor="t" anchorCtr="0">
            <a:noAutofit/>
          </a:bodyPr>
          <a:lstStyle>
            <a:lvl1pPr marL="457200" lvl="0" indent="-228600" algn="l">
              <a:spcBef>
                <a:spcPts val="300"/>
              </a:spcBef>
              <a:spcAft>
                <a:spcPts val="0"/>
              </a:spcAft>
              <a:buClr>
                <a:schemeClr val="dk1"/>
              </a:buClr>
              <a:buSzPts val="1500"/>
              <a:buNone/>
              <a:defRPr sz="1500"/>
            </a:lvl1pPr>
            <a:lvl2pPr marL="914400" lvl="1" indent="-228600" algn="l">
              <a:spcBef>
                <a:spcPts val="260"/>
              </a:spcBef>
              <a:spcAft>
                <a:spcPts val="0"/>
              </a:spcAft>
              <a:buClr>
                <a:schemeClr val="dk1"/>
              </a:buClr>
              <a:buSzPts val="1300"/>
              <a:buNone/>
              <a:defRPr sz="1300"/>
            </a:lvl2pPr>
            <a:lvl3pPr marL="1371600" lvl="2" indent="-228600" algn="l">
              <a:spcBef>
                <a:spcPts val="220"/>
              </a:spcBef>
              <a:spcAft>
                <a:spcPts val="0"/>
              </a:spcAft>
              <a:buClr>
                <a:schemeClr val="dk1"/>
              </a:buClr>
              <a:buSzPts val="1100"/>
              <a:buNone/>
              <a:defRPr sz="1100"/>
            </a:lvl3pPr>
            <a:lvl4pPr marL="1828800" lvl="3" indent="-228600" algn="l">
              <a:spcBef>
                <a:spcPts val="200"/>
              </a:spcBef>
              <a:spcAft>
                <a:spcPts val="0"/>
              </a:spcAft>
              <a:buClr>
                <a:schemeClr val="dk1"/>
              </a:buClr>
              <a:buSzPts val="1000"/>
              <a:buNone/>
              <a:defRPr sz="1000"/>
            </a:lvl4pPr>
            <a:lvl5pPr marL="2286000" lvl="4" indent="-228600" algn="l">
              <a:spcBef>
                <a:spcPts val="200"/>
              </a:spcBef>
              <a:spcAft>
                <a:spcPts val="0"/>
              </a:spcAft>
              <a:buClr>
                <a:schemeClr val="dk1"/>
              </a:buClr>
              <a:buSzPts val="1000"/>
              <a:buNone/>
              <a:defRPr sz="1000"/>
            </a:lvl5pPr>
            <a:lvl6pPr marL="2743200" lvl="5" indent="-228600" algn="l">
              <a:spcBef>
                <a:spcPts val="200"/>
              </a:spcBef>
              <a:spcAft>
                <a:spcPts val="0"/>
              </a:spcAft>
              <a:buClr>
                <a:schemeClr val="dk1"/>
              </a:buClr>
              <a:buSzPts val="1000"/>
              <a:buNone/>
              <a:defRPr sz="1000"/>
            </a:lvl6pPr>
            <a:lvl7pPr marL="3200400" lvl="6" indent="-228600" algn="l">
              <a:spcBef>
                <a:spcPts val="200"/>
              </a:spcBef>
              <a:spcAft>
                <a:spcPts val="0"/>
              </a:spcAft>
              <a:buClr>
                <a:schemeClr val="dk1"/>
              </a:buClr>
              <a:buSzPts val="1000"/>
              <a:buNone/>
              <a:defRPr sz="1000"/>
            </a:lvl7pPr>
            <a:lvl8pPr marL="3657600" lvl="7" indent="-228600" algn="l">
              <a:spcBef>
                <a:spcPts val="200"/>
              </a:spcBef>
              <a:spcAft>
                <a:spcPts val="0"/>
              </a:spcAft>
              <a:buClr>
                <a:schemeClr val="dk1"/>
              </a:buClr>
              <a:buSzPts val="1000"/>
              <a:buNone/>
              <a:defRPr sz="1000"/>
            </a:lvl8pPr>
            <a:lvl9pPr marL="4114800" lvl="8" indent="-228600" algn="l">
              <a:spcBef>
                <a:spcPts val="200"/>
              </a:spcBef>
              <a:spcAft>
                <a:spcPts val="0"/>
              </a:spcAft>
              <a:buClr>
                <a:schemeClr val="dk1"/>
              </a:buClr>
              <a:buSzPts val="1000"/>
              <a:buNone/>
              <a:defRPr sz="1000"/>
            </a:lvl9pPr>
          </a:lstStyle>
          <a:p>
            <a:endParaRPr/>
          </a:p>
        </p:txBody>
      </p:sp>
      <p:sp>
        <p:nvSpPr>
          <p:cNvPr id="47" name="Google Shape;47;p28"/>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8"/>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8"/>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0"/>
        <p:cNvGrpSpPr/>
        <p:nvPr/>
      </p:nvGrpSpPr>
      <p:grpSpPr>
        <a:xfrm>
          <a:off x="0" y="0"/>
          <a:ext cx="0" cy="0"/>
          <a:chOff x="0" y="0"/>
          <a:chExt cx="0" cy="0"/>
        </a:xfrm>
      </p:grpSpPr>
      <p:sp>
        <p:nvSpPr>
          <p:cNvPr id="51" name="Google Shape;51;p29"/>
          <p:cNvSpPr txBox="1">
            <a:spLocks noGrp="1"/>
          </p:cNvSpPr>
          <p:nvPr>
            <p:ph type="title"/>
          </p:nvPr>
        </p:nvSpPr>
        <p:spPr>
          <a:xfrm>
            <a:off x="534432" y="301113"/>
            <a:ext cx="3516489" cy="1281483"/>
          </a:xfrm>
          <a:prstGeom prst="rect">
            <a:avLst/>
          </a:prstGeom>
          <a:noFill/>
          <a:ln>
            <a:noFill/>
          </a:ln>
        </p:spPr>
        <p:txBody>
          <a:bodyPr spcFirstLastPara="1" wrap="square" lIns="99550" tIns="49775" rIns="99550" bIns="49775" anchor="b" anchorCtr="0">
            <a:noAutofit/>
          </a:bodyPr>
          <a:lstStyle>
            <a:lvl1pPr lvl="0" algn="l">
              <a:spcBef>
                <a:spcPts val="0"/>
              </a:spcBef>
              <a:spcAft>
                <a:spcPts val="0"/>
              </a:spcAft>
              <a:buSzPts val="1400"/>
              <a:buNone/>
              <a:defRPr sz="22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2" name="Google Shape;52;p29"/>
          <p:cNvSpPr txBox="1">
            <a:spLocks noGrp="1"/>
          </p:cNvSpPr>
          <p:nvPr>
            <p:ph type="body" idx="1"/>
          </p:nvPr>
        </p:nvSpPr>
        <p:spPr>
          <a:xfrm>
            <a:off x="4178961" y="301115"/>
            <a:ext cx="5975245" cy="6454683"/>
          </a:xfrm>
          <a:prstGeom prst="rect">
            <a:avLst/>
          </a:prstGeom>
          <a:noFill/>
          <a:ln>
            <a:noFill/>
          </a:ln>
        </p:spPr>
        <p:txBody>
          <a:bodyPr spcFirstLastPara="1" wrap="square" lIns="99550" tIns="49775" rIns="99550" bIns="49775" anchor="t" anchorCtr="0">
            <a:noAutofit/>
          </a:bodyPr>
          <a:lstStyle>
            <a:lvl1pPr marL="457200" lvl="0" indent="-450850" algn="l">
              <a:spcBef>
                <a:spcPts val="700"/>
              </a:spcBef>
              <a:spcAft>
                <a:spcPts val="0"/>
              </a:spcAft>
              <a:buClr>
                <a:schemeClr val="dk1"/>
              </a:buClr>
              <a:buSzPts val="3500"/>
              <a:buChar char="•"/>
              <a:defRPr sz="3500"/>
            </a:lvl1pPr>
            <a:lvl2pPr marL="914400" lvl="1" indent="-419100" algn="l">
              <a:spcBef>
                <a:spcPts val="600"/>
              </a:spcBef>
              <a:spcAft>
                <a:spcPts val="0"/>
              </a:spcAft>
              <a:buClr>
                <a:schemeClr val="dk1"/>
              </a:buClr>
              <a:buSzPts val="3000"/>
              <a:buChar char="–"/>
              <a:defRPr sz="3000"/>
            </a:lvl2pPr>
            <a:lvl3pPr marL="1371600" lvl="2" indent="-393700" algn="l">
              <a:spcBef>
                <a:spcPts val="520"/>
              </a:spcBef>
              <a:spcAft>
                <a:spcPts val="0"/>
              </a:spcAft>
              <a:buClr>
                <a:schemeClr val="dk1"/>
              </a:buClr>
              <a:buSzPts val="2600"/>
              <a:buChar char="•"/>
              <a:defRPr sz="2600"/>
            </a:lvl3pPr>
            <a:lvl4pPr marL="1828800" lvl="3" indent="-368300" algn="l">
              <a:spcBef>
                <a:spcPts val="440"/>
              </a:spcBef>
              <a:spcAft>
                <a:spcPts val="0"/>
              </a:spcAft>
              <a:buClr>
                <a:schemeClr val="dk1"/>
              </a:buClr>
              <a:buSzPts val="2200"/>
              <a:buChar char="–"/>
              <a:defRPr sz="2200"/>
            </a:lvl4pPr>
            <a:lvl5pPr marL="2286000" lvl="4" indent="-368300" algn="l">
              <a:spcBef>
                <a:spcPts val="440"/>
              </a:spcBef>
              <a:spcAft>
                <a:spcPts val="0"/>
              </a:spcAft>
              <a:buClr>
                <a:schemeClr val="dk1"/>
              </a:buClr>
              <a:buSzPts val="2200"/>
              <a:buChar char="»"/>
              <a:defRPr sz="2200"/>
            </a:lvl5pPr>
            <a:lvl6pPr marL="2743200" lvl="5" indent="-368300" algn="l">
              <a:spcBef>
                <a:spcPts val="440"/>
              </a:spcBef>
              <a:spcAft>
                <a:spcPts val="0"/>
              </a:spcAft>
              <a:buClr>
                <a:schemeClr val="dk1"/>
              </a:buClr>
              <a:buSzPts val="2200"/>
              <a:buChar char="•"/>
              <a:defRPr sz="2200"/>
            </a:lvl6pPr>
            <a:lvl7pPr marL="3200400" lvl="6" indent="-368300" algn="l">
              <a:spcBef>
                <a:spcPts val="440"/>
              </a:spcBef>
              <a:spcAft>
                <a:spcPts val="0"/>
              </a:spcAft>
              <a:buClr>
                <a:schemeClr val="dk1"/>
              </a:buClr>
              <a:buSzPts val="2200"/>
              <a:buChar char="•"/>
              <a:defRPr sz="2200"/>
            </a:lvl7pPr>
            <a:lvl8pPr marL="3657600" lvl="7" indent="-368300" algn="l">
              <a:spcBef>
                <a:spcPts val="440"/>
              </a:spcBef>
              <a:spcAft>
                <a:spcPts val="0"/>
              </a:spcAft>
              <a:buClr>
                <a:schemeClr val="dk1"/>
              </a:buClr>
              <a:buSzPts val="2200"/>
              <a:buChar char="•"/>
              <a:defRPr sz="2200"/>
            </a:lvl8pPr>
            <a:lvl9pPr marL="4114800" lvl="8" indent="-368300" algn="l">
              <a:spcBef>
                <a:spcPts val="440"/>
              </a:spcBef>
              <a:spcAft>
                <a:spcPts val="0"/>
              </a:spcAft>
              <a:buClr>
                <a:schemeClr val="dk1"/>
              </a:buClr>
              <a:buSzPts val="2200"/>
              <a:buChar char="•"/>
              <a:defRPr sz="2200"/>
            </a:lvl9pPr>
          </a:lstStyle>
          <a:p>
            <a:endParaRPr/>
          </a:p>
        </p:txBody>
      </p:sp>
      <p:sp>
        <p:nvSpPr>
          <p:cNvPr id="53" name="Google Shape;53;p29"/>
          <p:cNvSpPr txBox="1">
            <a:spLocks noGrp="1"/>
          </p:cNvSpPr>
          <p:nvPr>
            <p:ph type="body" idx="2"/>
          </p:nvPr>
        </p:nvSpPr>
        <p:spPr>
          <a:xfrm>
            <a:off x="534432" y="1582598"/>
            <a:ext cx="3516489" cy="5173200"/>
          </a:xfrm>
          <a:prstGeom prst="rect">
            <a:avLst/>
          </a:prstGeom>
          <a:noFill/>
          <a:ln>
            <a:noFill/>
          </a:ln>
        </p:spPr>
        <p:txBody>
          <a:bodyPr spcFirstLastPara="1" wrap="square" lIns="99550" tIns="49775" rIns="99550" bIns="49775" anchor="t" anchorCtr="0">
            <a:noAutofit/>
          </a:bodyPr>
          <a:lstStyle>
            <a:lvl1pPr marL="457200" lvl="0" indent="-228600" algn="l">
              <a:spcBef>
                <a:spcPts val="300"/>
              </a:spcBef>
              <a:spcAft>
                <a:spcPts val="0"/>
              </a:spcAft>
              <a:buClr>
                <a:schemeClr val="dk1"/>
              </a:buClr>
              <a:buSzPts val="1500"/>
              <a:buNone/>
              <a:defRPr sz="1500"/>
            </a:lvl1pPr>
            <a:lvl2pPr marL="914400" lvl="1" indent="-228600" algn="l">
              <a:spcBef>
                <a:spcPts val="260"/>
              </a:spcBef>
              <a:spcAft>
                <a:spcPts val="0"/>
              </a:spcAft>
              <a:buClr>
                <a:schemeClr val="dk1"/>
              </a:buClr>
              <a:buSzPts val="1300"/>
              <a:buNone/>
              <a:defRPr sz="1300"/>
            </a:lvl2pPr>
            <a:lvl3pPr marL="1371600" lvl="2" indent="-228600" algn="l">
              <a:spcBef>
                <a:spcPts val="220"/>
              </a:spcBef>
              <a:spcAft>
                <a:spcPts val="0"/>
              </a:spcAft>
              <a:buClr>
                <a:schemeClr val="dk1"/>
              </a:buClr>
              <a:buSzPts val="1100"/>
              <a:buNone/>
              <a:defRPr sz="1100"/>
            </a:lvl3pPr>
            <a:lvl4pPr marL="1828800" lvl="3" indent="-228600" algn="l">
              <a:spcBef>
                <a:spcPts val="200"/>
              </a:spcBef>
              <a:spcAft>
                <a:spcPts val="0"/>
              </a:spcAft>
              <a:buClr>
                <a:schemeClr val="dk1"/>
              </a:buClr>
              <a:buSzPts val="1000"/>
              <a:buNone/>
              <a:defRPr sz="1000"/>
            </a:lvl4pPr>
            <a:lvl5pPr marL="2286000" lvl="4" indent="-228600" algn="l">
              <a:spcBef>
                <a:spcPts val="200"/>
              </a:spcBef>
              <a:spcAft>
                <a:spcPts val="0"/>
              </a:spcAft>
              <a:buClr>
                <a:schemeClr val="dk1"/>
              </a:buClr>
              <a:buSzPts val="1000"/>
              <a:buNone/>
              <a:defRPr sz="1000"/>
            </a:lvl5pPr>
            <a:lvl6pPr marL="2743200" lvl="5" indent="-228600" algn="l">
              <a:spcBef>
                <a:spcPts val="200"/>
              </a:spcBef>
              <a:spcAft>
                <a:spcPts val="0"/>
              </a:spcAft>
              <a:buClr>
                <a:schemeClr val="dk1"/>
              </a:buClr>
              <a:buSzPts val="1000"/>
              <a:buNone/>
              <a:defRPr sz="1000"/>
            </a:lvl6pPr>
            <a:lvl7pPr marL="3200400" lvl="6" indent="-228600" algn="l">
              <a:spcBef>
                <a:spcPts val="200"/>
              </a:spcBef>
              <a:spcAft>
                <a:spcPts val="0"/>
              </a:spcAft>
              <a:buClr>
                <a:schemeClr val="dk1"/>
              </a:buClr>
              <a:buSzPts val="1000"/>
              <a:buNone/>
              <a:defRPr sz="1000"/>
            </a:lvl7pPr>
            <a:lvl8pPr marL="3657600" lvl="7" indent="-228600" algn="l">
              <a:spcBef>
                <a:spcPts val="200"/>
              </a:spcBef>
              <a:spcAft>
                <a:spcPts val="0"/>
              </a:spcAft>
              <a:buClr>
                <a:schemeClr val="dk1"/>
              </a:buClr>
              <a:buSzPts val="1000"/>
              <a:buNone/>
              <a:defRPr sz="1000"/>
            </a:lvl8pPr>
            <a:lvl9pPr marL="4114800" lvl="8" indent="-228600" algn="l">
              <a:spcBef>
                <a:spcPts val="200"/>
              </a:spcBef>
              <a:spcAft>
                <a:spcPts val="0"/>
              </a:spcAft>
              <a:buClr>
                <a:schemeClr val="dk1"/>
              </a:buClr>
              <a:buSzPts val="1000"/>
              <a:buNone/>
              <a:defRPr sz="1000"/>
            </a:lvl9pPr>
          </a:lstStyle>
          <a:p>
            <a:endParaRPr/>
          </a:p>
        </p:txBody>
      </p:sp>
      <p:sp>
        <p:nvSpPr>
          <p:cNvPr id="54" name="Google Shape;54;p29"/>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29"/>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9"/>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30"/>
          <p:cNvSpPr txBox="1">
            <a:spLocks noGrp="1"/>
          </p:cNvSpPr>
          <p:nvPr>
            <p:ph type="title"/>
          </p:nvPr>
        </p:nvSpPr>
        <p:spPr>
          <a:xfrm>
            <a:off x="534987" y="303212"/>
            <a:ext cx="9618662" cy="1260475"/>
          </a:xfrm>
          <a:prstGeom prst="rect">
            <a:avLst/>
          </a:prstGeom>
          <a:noFill/>
          <a:ln>
            <a:noFill/>
          </a:ln>
        </p:spPr>
        <p:txBody>
          <a:bodyPr spcFirstLastPara="1" wrap="square" lIns="99550" tIns="49775" rIns="99550" bIns="497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9" name="Google Shape;59;p30"/>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30"/>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30"/>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2"/>
        <p:cNvGrpSpPr/>
        <p:nvPr/>
      </p:nvGrpSpPr>
      <p:grpSpPr>
        <a:xfrm>
          <a:off x="0" y="0"/>
          <a:ext cx="0" cy="0"/>
          <a:chOff x="0" y="0"/>
          <a:chExt cx="0" cy="0"/>
        </a:xfrm>
      </p:grpSpPr>
      <p:sp>
        <p:nvSpPr>
          <p:cNvPr id="63" name="Google Shape;63;p31"/>
          <p:cNvSpPr txBox="1">
            <a:spLocks noGrp="1"/>
          </p:cNvSpPr>
          <p:nvPr>
            <p:ph type="title"/>
          </p:nvPr>
        </p:nvSpPr>
        <p:spPr>
          <a:xfrm>
            <a:off x="534432" y="302865"/>
            <a:ext cx="9619774" cy="1260475"/>
          </a:xfrm>
          <a:prstGeom prst="rect">
            <a:avLst/>
          </a:prstGeom>
          <a:noFill/>
          <a:ln>
            <a:noFill/>
          </a:ln>
        </p:spPr>
        <p:txBody>
          <a:bodyPr spcFirstLastPara="1" wrap="square" lIns="99550" tIns="49775" rIns="99550" bIns="497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4" name="Google Shape;64;p31"/>
          <p:cNvSpPr txBox="1">
            <a:spLocks noGrp="1"/>
          </p:cNvSpPr>
          <p:nvPr>
            <p:ph type="body" idx="1"/>
          </p:nvPr>
        </p:nvSpPr>
        <p:spPr>
          <a:xfrm>
            <a:off x="534432" y="1692889"/>
            <a:ext cx="4722671" cy="705515"/>
          </a:xfrm>
          <a:prstGeom prst="rect">
            <a:avLst/>
          </a:prstGeom>
          <a:noFill/>
          <a:ln>
            <a:noFill/>
          </a:ln>
        </p:spPr>
        <p:txBody>
          <a:bodyPr spcFirstLastPara="1" wrap="square" lIns="99550" tIns="49775" rIns="99550" bIns="49775" anchor="b" anchorCtr="0">
            <a:noAutofit/>
          </a:bodyPr>
          <a:lstStyle>
            <a:lvl1pPr marL="457200" lvl="0" indent="-228600" algn="l">
              <a:spcBef>
                <a:spcPts val="520"/>
              </a:spcBef>
              <a:spcAft>
                <a:spcPts val="0"/>
              </a:spcAft>
              <a:buClr>
                <a:schemeClr val="dk1"/>
              </a:buClr>
              <a:buSzPts val="2600"/>
              <a:buNone/>
              <a:defRPr sz="2600" b="1"/>
            </a:lvl1pPr>
            <a:lvl2pPr marL="914400" lvl="1" indent="-228600" algn="l">
              <a:spcBef>
                <a:spcPts val="440"/>
              </a:spcBef>
              <a:spcAft>
                <a:spcPts val="0"/>
              </a:spcAft>
              <a:buClr>
                <a:schemeClr val="dk1"/>
              </a:buClr>
              <a:buSzPts val="2200"/>
              <a:buNone/>
              <a:defRPr sz="2200" b="1"/>
            </a:lvl2pPr>
            <a:lvl3pPr marL="1371600" lvl="2" indent="-228600" algn="l">
              <a:spcBef>
                <a:spcPts val="400"/>
              </a:spcBef>
              <a:spcAft>
                <a:spcPts val="0"/>
              </a:spcAft>
              <a:buClr>
                <a:schemeClr val="dk1"/>
              </a:buClr>
              <a:buSzPts val="2000"/>
              <a:buNone/>
              <a:defRPr sz="2000" b="1"/>
            </a:lvl3pPr>
            <a:lvl4pPr marL="1828800" lvl="3" indent="-228600" algn="l">
              <a:spcBef>
                <a:spcPts val="340"/>
              </a:spcBef>
              <a:spcAft>
                <a:spcPts val="0"/>
              </a:spcAft>
              <a:buClr>
                <a:schemeClr val="dk1"/>
              </a:buClr>
              <a:buSzPts val="1700"/>
              <a:buNone/>
              <a:defRPr sz="1700" b="1"/>
            </a:lvl4pPr>
            <a:lvl5pPr marL="2286000" lvl="4" indent="-228600" algn="l">
              <a:spcBef>
                <a:spcPts val="340"/>
              </a:spcBef>
              <a:spcAft>
                <a:spcPts val="0"/>
              </a:spcAft>
              <a:buClr>
                <a:schemeClr val="dk1"/>
              </a:buClr>
              <a:buSzPts val="1700"/>
              <a:buNone/>
              <a:defRPr sz="1700" b="1"/>
            </a:lvl5pPr>
            <a:lvl6pPr marL="2743200" lvl="5" indent="-228600" algn="l">
              <a:spcBef>
                <a:spcPts val="340"/>
              </a:spcBef>
              <a:spcAft>
                <a:spcPts val="0"/>
              </a:spcAft>
              <a:buClr>
                <a:schemeClr val="dk1"/>
              </a:buClr>
              <a:buSzPts val="1700"/>
              <a:buNone/>
              <a:defRPr sz="1700" b="1"/>
            </a:lvl6pPr>
            <a:lvl7pPr marL="3200400" lvl="6" indent="-228600" algn="l">
              <a:spcBef>
                <a:spcPts val="340"/>
              </a:spcBef>
              <a:spcAft>
                <a:spcPts val="0"/>
              </a:spcAft>
              <a:buClr>
                <a:schemeClr val="dk1"/>
              </a:buClr>
              <a:buSzPts val="1700"/>
              <a:buNone/>
              <a:defRPr sz="1700" b="1"/>
            </a:lvl7pPr>
            <a:lvl8pPr marL="3657600" lvl="7" indent="-228600" algn="l">
              <a:spcBef>
                <a:spcPts val="340"/>
              </a:spcBef>
              <a:spcAft>
                <a:spcPts val="0"/>
              </a:spcAft>
              <a:buClr>
                <a:schemeClr val="dk1"/>
              </a:buClr>
              <a:buSzPts val="1700"/>
              <a:buNone/>
              <a:defRPr sz="1700" b="1"/>
            </a:lvl8pPr>
            <a:lvl9pPr marL="4114800" lvl="8" indent="-228600" algn="l">
              <a:spcBef>
                <a:spcPts val="340"/>
              </a:spcBef>
              <a:spcAft>
                <a:spcPts val="0"/>
              </a:spcAft>
              <a:buClr>
                <a:schemeClr val="dk1"/>
              </a:buClr>
              <a:buSzPts val="1700"/>
              <a:buNone/>
              <a:defRPr sz="1700" b="1"/>
            </a:lvl9pPr>
          </a:lstStyle>
          <a:p>
            <a:endParaRPr/>
          </a:p>
        </p:txBody>
      </p:sp>
      <p:sp>
        <p:nvSpPr>
          <p:cNvPr id="65" name="Google Shape;65;p31"/>
          <p:cNvSpPr txBox="1">
            <a:spLocks noGrp="1"/>
          </p:cNvSpPr>
          <p:nvPr>
            <p:ph type="body" idx="2"/>
          </p:nvPr>
        </p:nvSpPr>
        <p:spPr>
          <a:xfrm>
            <a:off x="534432" y="2398404"/>
            <a:ext cx="4722671" cy="4357393"/>
          </a:xfrm>
          <a:prstGeom prst="rect">
            <a:avLst/>
          </a:prstGeom>
          <a:noFill/>
          <a:ln>
            <a:noFill/>
          </a:ln>
        </p:spPr>
        <p:txBody>
          <a:bodyPr spcFirstLastPara="1" wrap="square" lIns="99550" tIns="49775" rIns="99550" bIns="49775" anchor="t" anchorCtr="0">
            <a:noAutofit/>
          </a:bodyPr>
          <a:lstStyle>
            <a:lvl1pPr marL="457200" lvl="0" indent="-393700" algn="l">
              <a:spcBef>
                <a:spcPts val="520"/>
              </a:spcBef>
              <a:spcAft>
                <a:spcPts val="0"/>
              </a:spcAft>
              <a:buClr>
                <a:schemeClr val="dk1"/>
              </a:buClr>
              <a:buSzPts val="2600"/>
              <a:buChar char="•"/>
              <a:defRPr sz="2600"/>
            </a:lvl1pPr>
            <a:lvl2pPr marL="914400" lvl="1" indent="-368300" algn="l">
              <a:spcBef>
                <a:spcPts val="440"/>
              </a:spcBef>
              <a:spcAft>
                <a:spcPts val="0"/>
              </a:spcAft>
              <a:buClr>
                <a:schemeClr val="dk1"/>
              </a:buClr>
              <a:buSzPts val="2200"/>
              <a:buChar char="–"/>
              <a:defRPr sz="2200"/>
            </a:lvl2pPr>
            <a:lvl3pPr marL="1371600" lvl="2" indent="-355600" algn="l">
              <a:spcBef>
                <a:spcPts val="400"/>
              </a:spcBef>
              <a:spcAft>
                <a:spcPts val="0"/>
              </a:spcAft>
              <a:buClr>
                <a:schemeClr val="dk1"/>
              </a:buClr>
              <a:buSzPts val="2000"/>
              <a:buChar char="•"/>
              <a:defRPr sz="2000"/>
            </a:lvl3pPr>
            <a:lvl4pPr marL="1828800" lvl="3" indent="-336550" algn="l">
              <a:spcBef>
                <a:spcPts val="340"/>
              </a:spcBef>
              <a:spcAft>
                <a:spcPts val="0"/>
              </a:spcAft>
              <a:buClr>
                <a:schemeClr val="dk1"/>
              </a:buClr>
              <a:buSzPts val="1700"/>
              <a:buChar char="–"/>
              <a:defRPr sz="1700"/>
            </a:lvl4pPr>
            <a:lvl5pPr marL="2286000" lvl="4" indent="-336550" algn="l">
              <a:spcBef>
                <a:spcPts val="340"/>
              </a:spcBef>
              <a:spcAft>
                <a:spcPts val="0"/>
              </a:spcAft>
              <a:buClr>
                <a:schemeClr val="dk1"/>
              </a:buClr>
              <a:buSzPts val="1700"/>
              <a:buChar char="»"/>
              <a:defRPr sz="1700"/>
            </a:lvl5pPr>
            <a:lvl6pPr marL="2743200" lvl="5" indent="-336550" algn="l">
              <a:spcBef>
                <a:spcPts val="340"/>
              </a:spcBef>
              <a:spcAft>
                <a:spcPts val="0"/>
              </a:spcAft>
              <a:buClr>
                <a:schemeClr val="dk1"/>
              </a:buClr>
              <a:buSzPts val="1700"/>
              <a:buChar char="•"/>
              <a:defRPr sz="1700"/>
            </a:lvl6pPr>
            <a:lvl7pPr marL="3200400" lvl="6" indent="-336550" algn="l">
              <a:spcBef>
                <a:spcPts val="340"/>
              </a:spcBef>
              <a:spcAft>
                <a:spcPts val="0"/>
              </a:spcAft>
              <a:buClr>
                <a:schemeClr val="dk1"/>
              </a:buClr>
              <a:buSzPts val="1700"/>
              <a:buChar char="•"/>
              <a:defRPr sz="1700"/>
            </a:lvl7pPr>
            <a:lvl8pPr marL="3657600" lvl="7" indent="-336550" algn="l">
              <a:spcBef>
                <a:spcPts val="340"/>
              </a:spcBef>
              <a:spcAft>
                <a:spcPts val="0"/>
              </a:spcAft>
              <a:buClr>
                <a:schemeClr val="dk1"/>
              </a:buClr>
              <a:buSzPts val="1700"/>
              <a:buChar char="•"/>
              <a:defRPr sz="1700"/>
            </a:lvl8pPr>
            <a:lvl9pPr marL="4114800" lvl="8" indent="-336550" algn="l">
              <a:spcBef>
                <a:spcPts val="340"/>
              </a:spcBef>
              <a:spcAft>
                <a:spcPts val="0"/>
              </a:spcAft>
              <a:buClr>
                <a:schemeClr val="dk1"/>
              </a:buClr>
              <a:buSzPts val="1700"/>
              <a:buChar char="•"/>
              <a:defRPr sz="1700"/>
            </a:lvl9pPr>
          </a:lstStyle>
          <a:p>
            <a:endParaRPr/>
          </a:p>
        </p:txBody>
      </p:sp>
      <p:sp>
        <p:nvSpPr>
          <p:cNvPr id="66" name="Google Shape;66;p31"/>
          <p:cNvSpPr txBox="1">
            <a:spLocks noGrp="1"/>
          </p:cNvSpPr>
          <p:nvPr>
            <p:ph type="body" idx="3"/>
          </p:nvPr>
        </p:nvSpPr>
        <p:spPr>
          <a:xfrm>
            <a:off x="5429680" y="1692889"/>
            <a:ext cx="4724527" cy="705515"/>
          </a:xfrm>
          <a:prstGeom prst="rect">
            <a:avLst/>
          </a:prstGeom>
          <a:noFill/>
          <a:ln>
            <a:noFill/>
          </a:ln>
        </p:spPr>
        <p:txBody>
          <a:bodyPr spcFirstLastPara="1" wrap="square" lIns="99550" tIns="49775" rIns="99550" bIns="49775" anchor="b" anchorCtr="0">
            <a:noAutofit/>
          </a:bodyPr>
          <a:lstStyle>
            <a:lvl1pPr marL="457200" lvl="0" indent="-228600" algn="l">
              <a:spcBef>
                <a:spcPts val="520"/>
              </a:spcBef>
              <a:spcAft>
                <a:spcPts val="0"/>
              </a:spcAft>
              <a:buClr>
                <a:schemeClr val="dk1"/>
              </a:buClr>
              <a:buSzPts val="2600"/>
              <a:buNone/>
              <a:defRPr sz="2600" b="1"/>
            </a:lvl1pPr>
            <a:lvl2pPr marL="914400" lvl="1" indent="-228600" algn="l">
              <a:spcBef>
                <a:spcPts val="440"/>
              </a:spcBef>
              <a:spcAft>
                <a:spcPts val="0"/>
              </a:spcAft>
              <a:buClr>
                <a:schemeClr val="dk1"/>
              </a:buClr>
              <a:buSzPts val="2200"/>
              <a:buNone/>
              <a:defRPr sz="2200" b="1"/>
            </a:lvl2pPr>
            <a:lvl3pPr marL="1371600" lvl="2" indent="-228600" algn="l">
              <a:spcBef>
                <a:spcPts val="400"/>
              </a:spcBef>
              <a:spcAft>
                <a:spcPts val="0"/>
              </a:spcAft>
              <a:buClr>
                <a:schemeClr val="dk1"/>
              </a:buClr>
              <a:buSzPts val="2000"/>
              <a:buNone/>
              <a:defRPr sz="2000" b="1"/>
            </a:lvl3pPr>
            <a:lvl4pPr marL="1828800" lvl="3" indent="-228600" algn="l">
              <a:spcBef>
                <a:spcPts val="340"/>
              </a:spcBef>
              <a:spcAft>
                <a:spcPts val="0"/>
              </a:spcAft>
              <a:buClr>
                <a:schemeClr val="dk1"/>
              </a:buClr>
              <a:buSzPts val="1700"/>
              <a:buNone/>
              <a:defRPr sz="1700" b="1"/>
            </a:lvl4pPr>
            <a:lvl5pPr marL="2286000" lvl="4" indent="-228600" algn="l">
              <a:spcBef>
                <a:spcPts val="340"/>
              </a:spcBef>
              <a:spcAft>
                <a:spcPts val="0"/>
              </a:spcAft>
              <a:buClr>
                <a:schemeClr val="dk1"/>
              </a:buClr>
              <a:buSzPts val="1700"/>
              <a:buNone/>
              <a:defRPr sz="1700" b="1"/>
            </a:lvl5pPr>
            <a:lvl6pPr marL="2743200" lvl="5" indent="-228600" algn="l">
              <a:spcBef>
                <a:spcPts val="340"/>
              </a:spcBef>
              <a:spcAft>
                <a:spcPts val="0"/>
              </a:spcAft>
              <a:buClr>
                <a:schemeClr val="dk1"/>
              </a:buClr>
              <a:buSzPts val="1700"/>
              <a:buNone/>
              <a:defRPr sz="1700" b="1"/>
            </a:lvl6pPr>
            <a:lvl7pPr marL="3200400" lvl="6" indent="-228600" algn="l">
              <a:spcBef>
                <a:spcPts val="340"/>
              </a:spcBef>
              <a:spcAft>
                <a:spcPts val="0"/>
              </a:spcAft>
              <a:buClr>
                <a:schemeClr val="dk1"/>
              </a:buClr>
              <a:buSzPts val="1700"/>
              <a:buNone/>
              <a:defRPr sz="1700" b="1"/>
            </a:lvl7pPr>
            <a:lvl8pPr marL="3657600" lvl="7" indent="-228600" algn="l">
              <a:spcBef>
                <a:spcPts val="340"/>
              </a:spcBef>
              <a:spcAft>
                <a:spcPts val="0"/>
              </a:spcAft>
              <a:buClr>
                <a:schemeClr val="dk1"/>
              </a:buClr>
              <a:buSzPts val="1700"/>
              <a:buNone/>
              <a:defRPr sz="1700" b="1"/>
            </a:lvl8pPr>
            <a:lvl9pPr marL="4114800" lvl="8" indent="-228600" algn="l">
              <a:spcBef>
                <a:spcPts val="340"/>
              </a:spcBef>
              <a:spcAft>
                <a:spcPts val="0"/>
              </a:spcAft>
              <a:buClr>
                <a:schemeClr val="dk1"/>
              </a:buClr>
              <a:buSzPts val="1700"/>
              <a:buNone/>
              <a:defRPr sz="1700" b="1"/>
            </a:lvl9pPr>
          </a:lstStyle>
          <a:p>
            <a:endParaRPr/>
          </a:p>
        </p:txBody>
      </p:sp>
      <p:sp>
        <p:nvSpPr>
          <p:cNvPr id="67" name="Google Shape;67;p31"/>
          <p:cNvSpPr txBox="1">
            <a:spLocks noGrp="1"/>
          </p:cNvSpPr>
          <p:nvPr>
            <p:ph type="body" idx="4"/>
          </p:nvPr>
        </p:nvSpPr>
        <p:spPr>
          <a:xfrm>
            <a:off x="5429680" y="2398404"/>
            <a:ext cx="4724527" cy="4357393"/>
          </a:xfrm>
          <a:prstGeom prst="rect">
            <a:avLst/>
          </a:prstGeom>
          <a:noFill/>
          <a:ln>
            <a:noFill/>
          </a:ln>
        </p:spPr>
        <p:txBody>
          <a:bodyPr spcFirstLastPara="1" wrap="square" lIns="99550" tIns="49775" rIns="99550" bIns="49775" anchor="t" anchorCtr="0">
            <a:noAutofit/>
          </a:bodyPr>
          <a:lstStyle>
            <a:lvl1pPr marL="457200" lvl="0" indent="-393700" algn="l">
              <a:spcBef>
                <a:spcPts val="520"/>
              </a:spcBef>
              <a:spcAft>
                <a:spcPts val="0"/>
              </a:spcAft>
              <a:buClr>
                <a:schemeClr val="dk1"/>
              </a:buClr>
              <a:buSzPts val="2600"/>
              <a:buChar char="•"/>
              <a:defRPr sz="2600"/>
            </a:lvl1pPr>
            <a:lvl2pPr marL="914400" lvl="1" indent="-368300" algn="l">
              <a:spcBef>
                <a:spcPts val="440"/>
              </a:spcBef>
              <a:spcAft>
                <a:spcPts val="0"/>
              </a:spcAft>
              <a:buClr>
                <a:schemeClr val="dk1"/>
              </a:buClr>
              <a:buSzPts val="2200"/>
              <a:buChar char="–"/>
              <a:defRPr sz="2200"/>
            </a:lvl2pPr>
            <a:lvl3pPr marL="1371600" lvl="2" indent="-355600" algn="l">
              <a:spcBef>
                <a:spcPts val="400"/>
              </a:spcBef>
              <a:spcAft>
                <a:spcPts val="0"/>
              </a:spcAft>
              <a:buClr>
                <a:schemeClr val="dk1"/>
              </a:buClr>
              <a:buSzPts val="2000"/>
              <a:buChar char="•"/>
              <a:defRPr sz="2000"/>
            </a:lvl3pPr>
            <a:lvl4pPr marL="1828800" lvl="3" indent="-336550" algn="l">
              <a:spcBef>
                <a:spcPts val="340"/>
              </a:spcBef>
              <a:spcAft>
                <a:spcPts val="0"/>
              </a:spcAft>
              <a:buClr>
                <a:schemeClr val="dk1"/>
              </a:buClr>
              <a:buSzPts val="1700"/>
              <a:buChar char="–"/>
              <a:defRPr sz="1700"/>
            </a:lvl4pPr>
            <a:lvl5pPr marL="2286000" lvl="4" indent="-336550" algn="l">
              <a:spcBef>
                <a:spcPts val="340"/>
              </a:spcBef>
              <a:spcAft>
                <a:spcPts val="0"/>
              </a:spcAft>
              <a:buClr>
                <a:schemeClr val="dk1"/>
              </a:buClr>
              <a:buSzPts val="1700"/>
              <a:buChar char="»"/>
              <a:defRPr sz="1700"/>
            </a:lvl5pPr>
            <a:lvl6pPr marL="2743200" lvl="5" indent="-336550" algn="l">
              <a:spcBef>
                <a:spcPts val="340"/>
              </a:spcBef>
              <a:spcAft>
                <a:spcPts val="0"/>
              </a:spcAft>
              <a:buClr>
                <a:schemeClr val="dk1"/>
              </a:buClr>
              <a:buSzPts val="1700"/>
              <a:buChar char="•"/>
              <a:defRPr sz="1700"/>
            </a:lvl6pPr>
            <a:lvl7pPr marL="3200400" lvl="6" indent="-336550" algn="l">
              <a:spcBef>
                <a:spcPts val="340"/>
              </a:spcBef>
              <a:spcAft>
                <a:spcPts val="0"/>
              </a:spcAft>
              <a:buClr>
                <a:schemeClr val="dk1"/>
              </a:buClr>
              <a:buSzPts val="1700"/>
              <a:buChar char="•"/>
              <a:defRPr sz="1700"/>
            </a:lvl7pPr>
            <a:lvl8pPr marL="3657600" lvl="7" indent="-336550" algn="l">
              <a:spcBef>
                <a:spcPts val="340"/>
              </a:spcBef>
              <a:spcAft>
                <a:spcPts val="0"/>
              </a:spcAft>
              <a:buClr>
                <a:schemeClr val="dk1"/>
              </a:buClr>
              <a:buSzPts val="1700"/>
              <a:buChar char="•"/>
              <a:defRPr sz="1700"/>
            </a:lvl8pPr>
            <a:lvl9pPr marL="4114800" lvl="8" indent="-336550" algn="l">
              <a:spcBef>
                <a:spcPts val="340"/>
              </a:spcBef>
              <a:spcAft>
                <a:spcPts val="0"/>
              </a:spcAft>
              <a:buClr>
                <a:schemeClr val="dk1"/>
              </a:buClr>
              <a:buSzPts val="1700"/>
              <a:buChar char="•"/>
              <a:defRPr sz="1700"/>
            </a:lvl9pPr>
          </a:lstStyle>
          <a:p>
            <a:endParaRPr/>
          </a:p>
        </p:txBody>
      </p:sp>
      <p:sp>
        <p:nvSpPr>
          <p:cNvPr id="68" name="Google Shape;68;p31"/>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31"/>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31"/>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1"/>
        <p:cNvGrpSpPr/>
        <p:nvPr/>
      </p:nvGrpSpPr>
      <p:grpSpPr>
        <a:xfrm>
          <a:off x="0" y="0"/>
          <a:ext cx="0" cy="0"/>
          <a:chOff x="0" y="0"/>
          <a:chExt cx="0" cy="0"/>
        </a:xfrm>
      </p:grpSpPr>
      <p:sp>
        <p:nvSpPr>
          <p:cNvPr id="72" name="Google Shape;72;p32"/>
          <p:cNvSpPr txBox="1">
            <a:spLocks noGrp="1"/>
          </p:cNvSpPr>
          <p:nvPr>
            <p:ph type="title"/>
          </p:nvPr>
        </p:nvSpPr>
        <p:spPr>
          <a:xfrm>
            <a:off x="534987" y="303212"/>
            <a:ext cx="9618662" cy="1260475"/>
          </a:xfrm>
          <a:prstGeom prst="rect">
            <a:avLst/>
          </a:prstGeom>
          <a:noFill/>
          <a:ln>
            <a:noFill/>
          </a:ln>
        </p:spPr>
        <p:txBody>
          <a:bodyPr spcFirstLastPara="1" wrap="square" lIns="99550" tIns="49775" rIns="99550" bIns="497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3" name="Google Shape;73;p32"/>
          <p:cNvSpPr txBox="1">
            <a:spLocks noGrp="1"/>
          </p:cNvSpPr>
          <p:nvPr>
            <p:ph type="body" idx="1"/>
          </p:nvPr>
        </p:nvSpPr>
        <p:spPr>
          <a:xfrm>
            <a:off x="578968" y="1764667"/>
            <a:ext cx="5121639" cy="4991131"/>
          </a:xfrm>
          <a:prstGeom prst="rect">
            <a:avLst/>
          </a:prstGeom>
          <a:noFill/>
          <a:ln>
            <a:noFill/>
          </a:ln>
        </p:spPr>
        <p:txBody>
          <a:bodyPr spcFirstLastPara="1" wrap="square" lIns="99550" tIns="49775" rIns="99550" bIns="49775" anchor="t" anchorCtr="0">
            <a:noAutofit/>
          </a:bodyPr>
          <a:lstStyle>
            <a:lvl1pPr marL="457200" lvl="0" indent="-419100" algn="l">
              <a:spcBef>
                <a:spcPts val="600"/>
              </a:spcBef>
              <a:spcAft>
                <a:spcPts val="0"/>
              </a:spcAft>
              <a:buClr>
                <a:schemeClr val="dk1"/>
              </a:buClr>
              <a:buSzPts val="3000"/>
              <a:buChar char="•"/>
              <a:defRPr sz="3000"/>
            </a:lvl1pPr>
            <a:lvl2pPr marL="914400" lvl="1" indent="-393700" algn="l">
              <a:spcBef>
                <a:spcPts val="520"/>
              </a:spcBef>
              <a:spcAft>
                <a:spcPts val="0"/>
              </a:spcAft>
              <a:buClr>
                <a:schemeClr val="dk1"/>
              </a:buClr>
              <a:buSzPts val="2600"/>
              <a:buChar char="–"/>
              <a:defRPr sz="2600"/>
            </a:lvl2pPr>
            <a:lvl3pPr marL="1371600" lvl="2" indent="-368300" algn="l">
              <a:spcBef>
                <a:spcPts val="440"/>
              </a:spcBef>
              <a:spcAft>
                <a:spcPts val="0"/>
              </a:spcAft>
              <a:buClr>
                <a:schemeClr val="dk1"/>
              </a:buClr>
              <a:buSzPts val="2200"/>
              <a:buChar char="•"/>
              <a:defRPr sz="22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74" name="Google Shape;74;p32"/>
          <p:cNvSpPr txBox="1">
            <a:spLocks noGrp="1"/>
          </p:cNvSpPr>
          <p:nvPr>
            <p:ph type="body" idx="2"/>
          </p:nvPr>
        </p:nvSpPr>
        <p:spPr>
          <a:xfrm>
            <a:off x="5878751" y="1764667"/>
            <a:ext cx="5121639" cy="4991131"/>
          </a:xfrm>
          <a:prstGeom prst="rect">
            <a:avLst/>
          </a:prstGeom>
          <a:noFill/>
          <a:ln>
            <a:noFill/>
          </a:ln>
        </p:spPr>
        <p:txBody>
          <a:bodyPr spcFirstLastPara="1" wrap="square" lIns="99550" tIns="49775" rIns="99550" bIns="49775" anchor="t" anchorCtr="0">
            <a:noAutofit/>
          </a:bodyPr>
          <a:lstStyle>
            <a:lvl1pPr marL="457200" lvl="0" indent="-419100" algn="l">
              <a:spcBef>
                <a:spcPts val="600"/>
              </a:spcBef>
              <a:spcAft>
                <a:spcPts val="0"/>
              </a:spcAft>
              <a:buClr>
                <a:schemeClr val="dk1"/>
              </a:buClr>
              <a:buSzPts val="3000"/>
              <a:buChar char="•"/>
              <a:defRPr sz="3000"/>
            </a:lvl1pPr>
            <a:lvl2pPr marL="914400" lvl="1" indent="-393700" algn="l">
              <a:spcBef>
                <a:spcPts val="520"/>
              </a:spcBef>
              <a:spcAft>
                <a:spcPts val="0"/>
              </a:spcAft>
              <a:buClr>
                <a:schemeClr val="dk1"/>
              </a:buClr>
              <a:buSzPts val="2600"/>
              <a:buChar char="–"/>
              <a:defRPr sz="2600"/>
            </a:lvl2pPr>
            <a:lvl3pPr marL="1371600" lvl="2" indent="-368300" algn="l">
              <a:spcBef>
                <a:spcPts val="440"/>
              </a:spcBef>
              <a:spcAft>
                <a:spcPts val="0"/>
              </a:spcAft>
              <a:buClr>
                <a:schemeClr val="dk1"/>
              </a:buClr>
              <a:buSzPts val="2200"/>
              <a:buChar char="•"/>
              <a:defRPr sz="22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75" name="Google Shape;75;p32"/>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32"/>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2"/>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8"/>
        <p:cNvGrpSpPr/>
        <p:nvPr/>
      </p:nvGrpSpPr>
      <p:grpSpPr>
        <a:xfrm>
          <a:off x="0" y="0"/>
          <a:ext cx="0" cy="0"/>
          <a:chOff x="0" y="0"/>
          <a:chExt cx="0" cy="0"/>
        </a:xfrm>
      </p:grpSpPr>
      <p:sp>
        <p:nvSpPr>
          <p:cNvPr id="79" name="Google Shape;79;p33"/>
          <p:cNvSpPr txBox="1">
            <a:spLocks noGrp="1"/>
          </p:cNvSpPr>
          <p:nvPr>
            <p:ph type="title"/>
          </p:nvPr>
        </p:nvSpPr>
        <p:spPr>
          <a:xfrm>
            <a:off x="844329" y="4859833"/>
            <a:ext cx="9085342" cy="1502066"/>
          </a:xfrm>
          <a:prstGeom prst="rect">
            <a:avLst/>
          </a:prstGeom>
          <a:noFill/>
          <a:ln>
            <a:noFill/>
          </a:ln>
        </p:spPr>
        <p:txBody>
          <a:bodyPr spcFirstLastPara="1" wrap="square" lIns="99550" tIns="49775" rIns="99550" bIns="49775" anchor="t" anchorCtr="0">
            <a:noAutofit/>
          </a:bodyPr>
          <a:lstStyle>
            <a:lvl1pPr lvl="0" algn="l">
              <a:spcBef>
                <a:spcPts val="0"/>
              </a:spcBef>
              <a:spcAft>
                <a:spcPts val="0"/>
              </a:spcAft>
              <a:buSzPts val="1400"/>
              <a:buNone/>
              <a:defRPr sz="44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0" name="Google Shape;80;p33"/>
          <p:cNvSpPr txBox="1">
            <a:spLocks noGrp="1"/>
          </p:cNvSpPr>
          <p:nvPr>
            <p:ph type="body" idx="1"/>
          </p:nvPr>
        </p:nvSpPr>
        <p:spPr>
          <a:xfrm>
            <a:off x="844329" y="3205459"/>
            <a:ext cx="9085342" cy="1654373"/>
          </a:xfrm>
          <a:prstGeom prst="rect">
            <a:avLst/>
          </a:prstGeom>
          <a:noFill/>
          <a:ln>
            <a:noFill/>
          </a:ln>
        </p:spPr>
        <p:txBody>
          <a:bodyPr spcFirstLastPara="1" wrap="square" lIns="99550" tIns="49775" rIns="99550" bIns="49775" anchor="b" anchorCtr="0">
            <a:noAutofit/>
          </a:bodyPr>
          <a:lstStyle>
            <a:lvl1pPr marL="457200" lvl="0" indent="-228600" algn="l">
              <a:spcBef>
                <a:spcPts val="440"/>
              </a:spcBef>
              <a:spcAft>
                <a:spcPts val="0"/>
              </a:spcAft>
              <a:buClr>
                <a:srgbClr val="888888"/>
              </a:buClr>
              <a:buSzPts val="2200"/>
              <a:buNone/>
              <a:defRPr sz="2200">
                <a:solidFill>
                  <a:srgbClr val="888888"/>
                </a:solidFill>
              </a:defRPr>
            </a:lvl1pPr>
            <a:lvl2pPr marL="914400" lvl="1" indent="-228600" algn="l">
              <a:spcBef>
                <a:spcPts val="400"/>
              </a:spcBef>
              <a:spcAft>
                <a:spcPts val="0"/>
              </a:spcAft>
              <a:buClr>
                <a:srgbClr val="888888"/>
              </a:buClr>
              <a:buSzPts val="2000"/>
              <a:buNone/>
              <a:defRPr sz="2000">
                <a:solidFill>
                  <a:srgbClr val="888888"/>
                </a:solidFill>
              </a:defRPr>
            </a:lvl2pPr>
            <a:lvl3pPr marL="1371600" lvl="2" indent="-228600" algn="l">
              <a:spcBef>
                <a:spcPts val="340"/>
              </a:spcBef>
              <a:spcAft>
                <a:spcPts val="0"/>
              </a:spcAft>
              <a:buClr>
                <a:srgbClr val="888888"/>
              </a:buClr>
              <a:buSzPts val="1700"/>
              <a:buNone/>
              <a:defRPr sz="1700">
                <a:solidFill>
                  <a:srgbClr val="888888"/>
                </a:solidFill>
              </a:defRPr>
            </a:lvl3pPr>
            <a:lvl4pPr marL="1828800" lvl="3" indent="-228600" algn="l">
              <a:spcBef>
                <a:spcPts val="300"/>
              </a:spcBef>
              <a:spcAft>
                <a:spcPts val="0"/>
              </a:spcAft>
              <a:buClr>
                <a:srgbClr val="888888"/>
              </a:buClr>
              <a:buSzPts val="1500"/>
              <a:buNone/>
              <a:defRPr sz="1500">
                <a:solidFill>
                  <a:srgbClr val="888888"/>
                </a:solidFill>
              </a:defRPr>
            </a:lvl4pPr>
            <a:lvl5pPr marL="2286000" lvl="4" indent="-228600" algn="l">
              <a:spcBef>
                <a:spcPts val="300"/>
              </a:spcBef>
              <a:spcAft>
                <a:spcPts val="0"/>
              </a:spcAft>
              <a:buClr>
                <a:srgbClr val="888888"/>
              </a:buClr>
              <a:buSzPts val="1500"/>
              <a:buNone/>
              <a:defRPr sz="1500">
                <a:solidFill>
                  <a:srgbClr val="888888"/>
                </a:solidFill>
              </a:defRPr>
            </a:lvl5pPr>
            <a:lvl6pPr marL="2743200" lvl="5" indent="-228600" algn="l">
              <a:spcBef>
                <a:spcPts val="300"/>
              </a:spcBef>
              <a:spcAft>
                <a:spcPts val="0"/>
              </a:spcAft>
              <a:buClr>
                <a:srgbClr val="888888"/>
              </a:buClr>
              <a:buSzPts val="1500"/>
              <a:buNone/>
              <a:defRPr sz="1500">
                <a:solidFill>
                  <a:srgbClr val="888888"/>
                </a:solidFill>
              </a:defRPr>
            </a:lvl6pPr>
            <a:lvl7pPr marL="3200400" lvl="6" indent="-228600" algn="l">
              <a:spcBef>
                <a:spcPts val="300"/>
              </a:spcBef>
              <a:spcAft>
                <a:spcPts val="0"/>
              </a:spcAft>
              <a:buClr>
                <a:srgbClr val="888888"/>
              </a:buClr>
              <a:buSzPts val="1500"/>
              <a:buNone/>
              <a:defRPr sz="1500">
                <a:solidFill>
                  <a:srgbClr val="888888"/>
                </a:solidFill>
              </a:defRPr>
            </a:lvl7pPr>
            <a:lvl8pPr marL="3657600" lvl="7" indent="-228600" algn="l">
              <a:spcBef>
                <a:spcPts val="300"/>
              </a:spcBef>
              <a:spcAft>
                <a:spcPts val="0"/>
              </a:spcAft>
              <a:buClr>
                <a:srgbClr val="888888"/>
              </a:buClr>
              <a:buSzPts val="1500"/>
              <a:buNone/>
              <a:defRPr sz="1500">
                <a:solidFill>
                  <a:srgbClr val="888888"/>
                </a:solidFill>
              </a:defRPr>
            </a:lvl8pPr>
            <a:lvl9pPr marL="4114800" lvl="8" indent="-228600" algn="l">
              <a:spcBef>
                <a:spcPts val="300"/>
              </a:spcBef>
              <a:spcAft>
                <a:spcPts val="0"/>
              </a:spcAft>
              <a:buClr>
                <a:srgbClr val="888888"/>
              </a:buClr>
              <a:buSzPts val="1500"/>
              <a:buNone/>
              <a:defRPr sz="1500">
                <a:solidFill>
                  <a:srgbClr val="888888"/>
                </a:solidFill>
              </a:defRPr>
            </a:lvl9pPr>
          </a:lstStyle>
          <a:p>
            <a:endParaRPr/>
          </a:p>
        </p:txBody>
      </p:sp>
      <p:sp>
        <p:nvSpPr>
          <p:cNvPr id="81" name="Google Shape;81;p33"/>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sz="13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33"/>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33"/>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300"/>
              <a:buFont typeface="Calibri"/>
              <a:buNone/>
              <a:defRPr sz="13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Main slide">
  <p:cSld name="Main slide">
    <p:spTree>
      <p:nvGrpSpPr>
        <p:cNvPr id="1" name="Shape 88"/>
        <p:cNvGrpSpPr/>
        <p:nvPr/>
      </p:nvGrpSpPr>
      <p:grpSpPr>
        <a:xfrm>
          <a:off x="0" y="0"/>
          <a:ext cx="0" cy="0"/>
          <a:chOff x="0" y="0"/>
          <a:chExt cx="0" cy="0"/>
        </a:xfrm>
      </p:grpSpPr>
      <p:sp>
        <p:nvSpPr>
          <p:cNvPr id="89" name="Google Shape;89;p23"/>
          <p:cNvSpPr txBox="1">
            <a:spLocks noGrp="1"/>
          </p:cNvSpPr>
          <p:nvPr>
            <p:ph type="body" idx="1"/>
          </p:nvPr>
        </p:nvSpPr>
        <p:spPr>
          <a:xfrm>
            <a:off x="734844" y="2200102"/>
            <a:ext cx="7072509" cy="4611715"/>
          </a:xfrm>
          <a:prstGeom prst="rect">
            <a:avLst/>
          </a:prstGeom>
          <a:noFill/>
          <a:ln>
            <a:noFill/>
          </a:ln>
        </p:spPr>
        <p:txBody>
          <a:bodyPr spcFirstLastPara="1" wrap="square" lIns="99550" tIns="49775" rIns="99550" bIns="49775" anchor="t" anchorCtr="0">
            <a:normAutofit/>
          </a:bodyPr>
          <a:lstStyle>
            <a:lvl1pPr marL="457200" lvl="0" indent="-228600" algn="l">
              <a:spcBef>
                <a:spcPts val="491"/>
              </a:spcBef>
              <a:spcAft>
                <a:spcPts val="0"/>
              </a:spcAft>
              <a:buClr>
                <a:schemeClr val="dk2"/>
              </a:buClr>
              <a:buSzPts val="2455"/>
              <a:buNone/>
              <a:defRPr sz="2455" b="0" i="0">
                <a:latin typeface="Arial"/>
                <a:ea typeface="Arial"/>
                <a:cs typeface="Arial"/>
                <a:sym typeface="Arial"/>
              </a:defRPr>
            </a:lvl1pPr>
            <a:lvl2pPr marL="914400" lvl="1" indent="-228600" algn="l">
              <a:spcBef>
                <a:spcPts val="421"/>
              </a:spcBef>
              <a:spcAft>
                <a:spcPts val="0"/>
              </a:spcAft>
              <a:buClr>
                <a:schemeClr val="dk2"/>
              </a:buClr>
              <a:buSzPts val="2104"/>
              <a:buNone/>
              <a:defRPr sz="2104">
                <a:latin typeface="Arial"/>
                <a:ea typeface="Arial"/>
                <a:cs typeface="Arial"/>
                <a:sym typeface="Arial"/>
              </a:defRPr>
            </a:lvl2pPr>
            <a:lvl3pPr marL="1371600" lvl="2" indent="-228600" algn="l">
              <a:spcBef>
                <a:spcPts val="351"/>
              </a:spcBef>
              <a:spcAft>
                <a:spcPts val="0"/>
              </a:spcAft>
              <a:buClr>
                <a:schemeClr val="dk2"/>
              </a:buClr>
              <a:buSzPts val="1753"/>
              <a:buNone/>
              <a:defRPr sz="1753">
                <a:latin typeface="Arial"/>
                <a:ea typeface="Arial"/>
                <a:cs typeface="Arial"/>
                <a:sym typeface="Arial"/>
              </a:defRPr>
            </a:lvl3pPr>
            <a:lvl4pPr marL="1828800" lvl="3" indent="-228600" algn="l">
              <a:spcBef>
                <a:spcPts val="316"/>
              </a:spcBef>
              <a:spcAft>
                <a:spcPts val="0"/>
              </a:spcAft>
              <a:buClr>
                <a:schemeClr val="dk2"/>
              </a:buClr>
              <a:buSzPts val="1578"/>
              <a:buNone/>
              <a:defRPr sz="1578">
                <a:latin typeface="Arial"/>
                <a:ea typeface="Arial"/>
                <a:cs typeface="Arial"/>
                <a:sym typeface="Arial"/>
              </a:defRPr>
            </a:lvl4pPr>
            <a:lvl5pPr marL="2286000" lvl="4" indent="-228600" algn="l">
              <a:spcBef>
                <a:spcPts val="281"/>
              </a:spcBef>
              <a:spcAft>
                <a:spcPts val="0"/>
              </a:spcAft>
              <a:buClr>
                <a:schemeClr val="dk2"/>
              </a:buClr>
              <a:buSzPts val="1403"/>
              <a:buNone/>
              <a:defRPr sz="1403">
                <a:latin typeface="Arial"/>
                <a:ea typeface="Arial"/>
                <a:cs typeface="Arial"/>
                <a:sym typeface="Arial"/>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90" name="Google Shape;90;p23"/>
          <p:cNvSpPr txBox="1">
            <a:spLocks noGrp="1"/>
          </p:cNvSpPr>
          <p:nvPr>
            <p:ph type="title"/>
          </p:nvPr>
        </p:nvSpPr>
        <p:spPr>
          <a:xfrm>
            <a:off x="734844" y="259079"/>
            <a:ext cx="4424698" cy="1461801"/>
          </a:xfrm>
          <a:prstGeom prst="rect">
            <a:avLst/>
          </a:prstGeom>
          <a:noFill/>
          <a:ln>
            <a:noFill/>
          </a:ln>
        </p:spPr>
        <p:txBody>
          <a:bodyPr spcFirstLastPara="1" wrap="square" lIns="99550" tIns="49775" rIns="99550" bIns="49775" anchor="ctr" anchorCtr="0">
            <a:norm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0"/>
          <p:cNvSpPr txBox="1">
            <a:spLocks noGrp="1"/>
          </p:cNvSpPr>
          <p:nvPr>
            <p:ph type="title"/>
          </p:nvPr>
        </p:nvSpPr>
        <p:spPr>
          <a:xfrm>
            <a:off x="534987" y="303212"/>
            <a:ext cx="9618662" cy="1260475"/>
          </a:xfrm>
          <a:prstGeom prst="rect">
            <a:avLst/>
          </a:prstGeom>
          <a:noFill/>
          <a:ln>
            <a:noFill/>
          </a:ln>
        </p:spPr>
        <p:txBody>
          <a:bodyPr spcFirstLastPara="1" wrap="square" lIns="99550" tIns="49775" rIns="99550" bIns="49775" anchor="ctr" anchorCtr="0">
            <a:noAutofit/>
          </a:bodyPr>
          <a:lstStyle>
            <a:lvl1pPr marR="0" lvl="0"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9pPr>
          </a:lstStyle>
          <a:p>
            <a:endParaRPr/>
          </a:p>
        </p:txBody>
      </p:sp>
      <p:sp>
        <p:nvSpPr>
          <p:cNvPr id="11" name="Google Shape;11;p20"/>
          <p:cNvSpPr txBox="1">
            <a:spLocks noGrp="1"/>
          </p:cNvSpPr>
          <p:nvPr>
            <p:ph type="body" idx="1"/>
          </p:nvPr>
        </p:nvSpPr>
        <p:spPr>
          <a:xfrm>
            <a:off x="534987" y="1765300"/>
            <a:ext cx="9618662" cy="4991100"/>
          </a:xfrm>
          <a:prstGeom prst="rect">
            <a:avLst/>
          </a:prstGeom>
          <a:noFill/>
          <a:ln>
            <a:noFill/>
          </a:ln>
        </p:spPr>
        <p:txBody>
          <a:bodyPr spcFirstLastPara="1" wrap="square" lIns="99550" tIns="49775" rIns="99550" bIns="49775" anchor="t" anchorCtr="0">
            <a:noAutofit/>
          </a:bodyPr>
          <a:lstStyle>
            <a:lvl1pPr marL="457200" marR="0" lvl="0" indent="-450850" algn="l" rtl="0">
              <a:spcBef>
                <a:spcPts val="700"/>
              </a:spcBef>
              <a:spcAft>
                <a:spcPts val="0"/>
              </a:spcAft>
              <a:buClr>
                <a:schemeClr val="dk1"/>
              </a:buClr>
              <a:buSzPts val="3500"/>
              <a:buFont typeface="Arial"/>
              <a:buChar char="•"/>
              <a:defRPr sz="3500" b="0" i="0" u="none" strike="noStrike" cap="none">
                <a:solidFill>
                  <a:schemeClr val="dk1"/>
                </a:solidFill>
                <a:latin typeface="Calibri"/>
                <a:ea typeface="Calibri"/>
                <a:cs typeface="Calibri"/>
                <a:sym typeface="Calibri"/>
              </a:defRPr>
            </a:lvl1pPr>
            <a:lvl2pPr marL="914400" marR="0" lvl="1" indent="-419100" algn="l" rtl="0">
              <a:spcBef>
                <a:spcPts val="600"/>
              </a:spcBef>
              <a:spcAft>
                <a:spcPts val="0"/>
              </a:spcAft>
              <a:buClr>
                <a:schemeClr val="dk1"/>
              </a:buClr>
              <a:buSzPts val="3000"/>
              <a:buFont typeface="Arial"/>
              <a:buChar char="–"/>
              <a:defRPr sz="3000" b="0" i="0" u="none" strike="noStrike" cap="none">
                <a:solidFill>
                  <a:schemeClr val="dk1"/>
                </a:solidFill>
                <a:latin typeface="Calibri"/>
                <a:ea typeface="Calibri"/>
                <a:cs typeface="Calibri"/>
                <a:sym typeface="Calibri"/>
              </a:defRPr>
            </a:lvl2pPr>
            <a:lvl3pPr marL="1371600" marR="0" lvl="2" indent="-393700" algn="l" rtl="0">
              <a:spcBef>
                <a:spcPts val="520"/>
              </a:spcBef>
              <a:spcAft>
                <a:spcPts val="0"/>
              </a:spcAft>
              <a:buClr>
                <a:schemeClr val="dk1"/>
              </a:buClr>
              <a:buSzPts val="2600"/>
              <a:buFont typeface="Arial"/>
              <a:buChar char="•"/>
              <a:defRPr sz="2600" b="0" i="0" u="none" strike="noStrike" cap="none">
                <a:solidFill>
                  <a:schemeClr val="dk1"/>
                </a:solidFill>
                <a:latin typeface="Calibri"/>
                <a:ea typeface="Calibri"/>
                <a:cs typeface="Calibri"/>
                <a:sym typeface="Calibri"/>
              </a:defRPr>
            </a:lvl3pPr>
            <a:lvl4pPr marL="1828800" marR="0" lvl="3"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4pPr>
            <a:lvl5pPr marL="2286000" marR="0" lvl="4"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5pPr>
            <a:lvl6pPr marL="2743200" marR="0" lvl="5"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6pPr>
            <a:lvl7pPr marL="3200400" marR="0" lvl="6"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7pPr>
            <a:lvl8pPr marL="3657600" marR="0" lvl="7"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8pPr>
            <a:lvl9pPr marL="4114800" marR="0" lvl="8"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9pPr>
          </a:lstStyle>
          <a:p>
            <a:endParaRPr/>
          </a:p>
        </p:txBody>
      </p:sp>
      <p:sp>
        <p:nvSpPr>
          <p:cNvPr id="12" name="Google Shape;12;p20"/>
          <p:cNvSpPr txBox="1">
            <a:spLocks noGrp="1"/>
          </p:cNvSpPr>
          <p:nvPr>
            <p:ph type="dt" idx="10"/>
          </p:nvPr>
        </p:nvSpPr>
        <p:spPr>
          <a:xfrm>
            <a:off x="534987" y="7010400"/>
            <a:ext cx="2493962" cy="401637"/>
          </a:xfrm>
          <a:prstGeom prst="rect">
            <a:avLst/>
          </a:prstGeom>
          <a:noFill/>
          <a:ln>
            <a:noFill/>
          </a:ln>
        </p:spPr>
        <p:txBody>
          <a:bodyPr spcFirstLastPara="1" wrap="square" lIns="99550" tIns="49775" rIns="99550" bIns="49775" anchor="ctr" anchorCtr="0">
            <a:noAutofit/>
          </a:bodyPr>
          <a:lstStyle>
            <a:lvl1pPr marR="0" lvl="0" algn="l" rtl="0">
              <a:lnSpc>
                <a:spcPct val="100000"/>
              </a:lnSpc>
              <a:spcBef>
                <a:spcPts val="0"/>
              </a:spcBef>
              <a:spcAft>
                <a:spcPts val="0"/>
              </a:spcAft>
              <a:buSzPts val="1400"/>
              <a:buNone/>
              <a:defRPr sz="1300" b="0" i="0" u="none" strike="noStrike" cap="none">
                <a:solidFill>
                  <a:srgbClr val="898989"/>
                </a:solidFill>
                <a:latin typeface="Calibri"/>
                <a:ea typeface="Calibri"/>
                <a:cs typeface="Calibri"/>
                <a:sym typeface="Calibri"/>
              </a:defRPr>
            </a:lvl1pPr>
            <a:lvl2pPr marR="0" lvl="1"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9pPr>
          </a:lstStyle>
          <a:p>
            <a:endParaRPr/>
          </a:p>
        </p:txBody>
      </p:sp>
      <p:sp>
        <p:nvSpPr>
          <p:cNvPr id="13" name="Google Shape;13;p20"/>
          <p:cNvSpPr txBox="1">
            <a:spLocks noGrp="1"/>
          </p:cNvSpPr>
          <p:nvPr>
            <p:ph type="ftr" idx="11"/>
          </p:nvPr>
        </p:nvSpPr>
        <p:spPr>
          <a:xfrm>
            <a:off x="3651250" y="7010400"/>
            <a:ext cx="3386137" cy="401637"/>
          </a:xfrm>
          <a:prstGeom prst="rect">
            <a:avLst/>
          </a:prstGeom>
          <a:noFill/>
          <a:ln>
            <a:noFill/>
          </a:ln>
        </p:spPr>
        <p:txBody>
          <a:bodyPr spcFirstLastPara="1" wrap="square" lIns="99550" tIns="49775" rIns="99550" bIns="49775" anchor="ctr" anchorCtr="0">
            <a:noAutofit/>
          </a:bodyPr>
          <a:lstStyle>
            <a:lvl1pPr marR="0" lvl="0"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SzPts val="1400"/>
              <a:buNone/>
              <a:defRPr sz="2000" b="0" i="0" u="none" strike="noStrike" cap="none">
                <a:solidFill>
                  <a:schemeClr val="dk1"/>
                </a:solidFill>
                <a:latin typeface="Calibri"/>
                <a:ea typeface="Calibri"/>
                <a:cs typeface="Calibri"/>
                <a:sym typeface="Calibri"/>
              </a:defRPr>
            </a:lvl9pPr>
          </a:lstStyle>
          <a:p>
            <a:endParaRPr/>
          </a:p>
        </p:txBody>
      </p:sp>
      <p:sp>
        <p:nvSpPr>
          <p:cNvPr id="14" name="Google Shape;14;p20"/>
          <p:cNvSpPr txBox="1">
            <a:spLocks noGrp="1"/>
          </p:cNvSpPr>
          <p:nvPr>
            <p:ph type="sldNum" idx="12"/>
          </p:nvPr>
        </p:nvSpPr>
        <p:spPr>
          <a:xfrm>
            <a:off x="7659687" y="7010400"/>
            <a:ext cx="2493962" cy="401637"/>
          </a:xfrm>
          <a:prstGeom prst="rect">
            <a:avLst/>
          </a:prstGeom>
          <a:noFill/>
          <a:ln>
            <a:noFill/>
          </a:ln>
        </p:spPr>
        <p:txBody>
          <a:bodyPr spcFirstLastPara="1" wrap="square" lIns="99550" tIns="49775" rIns="99550" bIns="49775" anchor="ctr" anchorCtr="0">
            <a:noAutofit/>
          </a:bodyPr>
          <a:lstStyle>
            <a:lvl1pPr marL="0" marR="0" lvl="0" indent="0" algn="r" rtl="0">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1pPr>
            <a:lvl2pPr marL="0" marR="0" lvl="1" indent="0" algn="r" rtl="0">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2pPr>
            <a:lvl3pPr marL="0" marR="0" lvl="2" indent="0" algn="r" rtl="0">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3pPr>
            <a:lvl4pPr marL="0" marR="0" lvl="3" indent="0" algn="r" rtl="0">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4pPr>
            <a:lvl5pPr marL="0" marR="0" lvl="4" indent="0" algn="r" rtl="0">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5pPr>
            <a:lvl6pPr marL="0" marR="0" lvl="5" indent="0" algn="r" rtl="0">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6pPr>
            <a:lvl7pPr marL="0" marR="0" lvl="6" indent="0" algn="r" rtl="0">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7pPr>
            <a:lvl8pPr marL="0" marR="0" lvl="7" indent="0" algn="r" rtl="0">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8pPr>
            <a:lvl9pPr marL="0" marR="0" lvl="8" indent="0" algn="r" rtl="0">
              <a:lnSpc>
                <a:spcPct val="100000"/>
              </a:lnSpc>
              <a:spcBef>
                <a:spcPts val="0"/>
              </a:spcBef>
              <a:spcAft>
                <a:spcPts val="0"/>
              </a:spcAft>
              <a:buClr>
                <a:srgbClr val="898989"/>
              </a:buClr>
              <a:buSzPts val="1300"/>
              <a:buFont typeface="Calibri"/>
              <a:buNone/>
              <a:defRPr sz="13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pic>
        <p:nvPicPr>
          <p:cNvPr id="85" name="Google Shape;85;p22"/>
          <p:cNvPicPr preferRelativeResize="0"/>
          <p:nvPr/>
        </p:nvPicPr>
        <p:blipFill rotWithShape="1">
          <a:blip r:embed="rId3">
            <a:alphaModFix/>
          </a:blip>
          <a:srcRect/>
          <a:stretch/>
        </p:blipFill>
        <p:spPr>
          <a:xfrm>
            <a:off x="8907462" y="354012"/>
            <a:ext cx="1400175" cy="1244600"/>
          </a:xfrm>
          <a:prstGeom prst="rect">
            <a:avLst/>
          </a:prstGeom>
          <a:noFill/>
          <a:ln>
            <a:noFill/>
          </a:ln>
        </p:spPr>
      </p:pic>
      <p:sp>
        <p:nvSpPr>
          <p:cNvPr id="86" name="Google Shape;86;p22"/>
          <p:cNvSpPr txBox="1">
            <a:spLocks noGrp="1"/>
          </p:cNvSpPr>
          <p:nvPr>
            <p:ph type="title"/>
          </p:nvPr>
        </p:nvSpPr>
        <p:spPr>
          <a:xfrm>
            <a:off x="534987" y="303212"/>
            <a:ext cx="9618662" cy="1260475"/>
          </a:xfrm>
          <a:prstGeom prst="rect">
            <a:avLst/>
          </a:prstGeom>
          <a:noFill/>
          <a:ln>
            <a:noFill/>
          </a:ln>
        </p:spPr>
        <p:txBody>
          <a:bodyPr spcFirstLastPara="1" wrap="square" lIns="99550" tIns="49775" rIns="99550" bIns="49775" anchor="ctr" anchorCtr="0">
            <a:noAutofit/>
          </a:bodyPr>
          <a:lstStyle>
            <a:lvl1pPr marR="0" lvl="0"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800" b="0" i="0" u="none" strike="noStrike" cap="none">
                <a:solidFill>
                  <a:schemeClr val="dk1"/>
                </a:solidFill>
                <a:latin typeface="Calibri"/>
                <a:ea typeface="Calibri"/>
                <a:cs typeface="Calibri"/>
                <a:sym typeface="Calibri"/>
              </a:defRPr>
            </a:lvl9pPr>
          </a:lstStyle>
          <a:p>
            <a:endParaRPr/>
          </a:p>
        </p:txBody>
      </p:sp>
      <p:sp>
        <p:nvSpPr>
          <p:cNvPr id="87" name="Google Shape;87;p22"/>
          <p:cNvSpPr txBox="1">
            <a:spLocks noGrp="1"/>
          </p:cNvSpPr>
          <p:nvPr>
            <p:ph type="body" idx="1"/>
          </p:nvPr>
        </p:nvSpPr>
        <p:spPr>
          <a:xfrm>
            <a:off x="534987" y="1765300"/>
            <a:ext cx="9618662" cy="4991100"/>
          </a:xfrm>
          <a:prstGeom prst="rect">
            <a:avLst/>
          </a:prstGeom>
          <a:noFill/>
          <a:ln>
            <a:noFill/>
          </a:ln>
        </p:spPr>
        <p:txBody>
          <a:bodyPr spcFirstLastPara="1" wrap="square" lIns="99550" tIns="49775" rIns="99550" bIns="49775" anchor="t" anchorCtr="0">
            <a:noAutofit/>
          </a:bodyPr>
          <a:lstStyle>
            <a:lvl1pPr marL="457200" marR="0" lvl="0" indent="-450850" algn="l" rtl="0">
              <a:spcBef>
                <a:spcPts val="700"/>
              </a:spcBef>
              <a:spcAft>
                <a:spcPts val="0"/>
              </a:spcAft>
              <a:buClr>
                <a:schemeClr val="dk1"/>
              </a:buClr>
              <a:buSzPts val="3500"/>
              <a:buFont typeface="Arial"/>
              <a:buChar char="•"/>
              <a:defRPr sz="3500" b="0" i="0" u="none" strike="noStrike" cap="none">
                <a:solidFill>
                  <a:schemeClr val="dk1"/>
                </a:solidFill>
                <a:latin typeface="Calibri"/>
                <a:ea typeface="Calibri"/>
                <a:cs typeface="Calibri"/>
                <a:sym typeface="Calibri"/>
              </a:defRPr>
            </a:lvl1pPr>
            <a:lvl2pPr marL="914400" marR="0" lvl="1" indent="-419100" algn="l" rtl="0">
              <a:spcBef>
                <a:spcPts val="600"/>
              </a:spcBef>
              <a:spcAft>
                <a:spcPts val="0"/>
              </a:spcAft>
              <a:buClr>
                <a:schemeClr val="dk1"/>
              </a:buClr>
              <a:buSzPts val="3000"/>
              <a:buFont typeface="Arial"/>
              <a:buChar char="–"/>
              <a:defRPr sz="3000" b="0" i="0" u="none" strike="noStrike" cap="none">
                <a:solidFill>
                  <a:schemeClr val="dk1"/>
                </a:solidFill>
                <a:latin typeface="Calibri"/>
                <a:ea typeface="Calibri"/>
                <a:cs typeface="Calibri"/>
                <a:sym typeface="Calibri"/>
              </a:defRPr>
            </a:lvl2pPr>
            <a:lvl3pPr marL="1371600" marR="0" lvl="2" indent="-393700" algn="l" rtl="0">
              <a:spcBef>
                <a:spcPts val="520"/>
              </a:spcBef>
              <a:spcAft>
                <a:spcPts val="0"/>
              </a:spcAft>
              <a:buClr>
                <a:schemeClr val="dk1"/>
              </a:buClr>
              <a:buSzPts val="2600"/>
              <a:buFont typeface="Arial"/>
              <a:buChar char="•"/>
              <a:defRPr sz="2600" b="0" i="0" u="none" strike="noStrike" cap="none">
                <a:solidFill>
                  <a:schemeClr val="dk1"/>
                </a:solidFill>
                <a:latin typeface="Calibri"/>
                <a:ea typeface="Calibri"/>
                <a:cs typeface="Calibri"/>
                <a:sym typeface="Calibri"/>
              </a:defRPr>
            </a:lvl3pPr>
            <a:lvl4pPr marL="1828800" marR="0" lvl="3"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4pPr>
            <a:lvl5pPr marL="2286000" marR="0" lvl="4"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5pPr>
            <a:lvl6pPr marL="2743200" marR="0" lvl="5"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6pPr>
            <a:lvl7pPr marL="3200400" marR="0" lvl="6"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7pPr>
            <a:lvl8pPr marL="3657600" marR="0" lvl="7"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8pPr>
            <a:lvl9pPr marL="4114800" marR="0" lvl="8" indent="-368300" algn="l" rtl="0">
              <a:spcBef>
                <a:spcPts val="44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mailto:nvskokybe@lmnsc.lt" TargetMode="External"/><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hyperlink" Target="https://docs.google.com/spreadsheets/d/1Vyu2wga_wXRSjw64ZVVQ_tlsIu904LS7/edit?usp=sharing&amp;ouid=110494418078891111031&amp;rtpof=true&amp;sd=tru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
          <p:cNvSpPr txBox="1">
            <a:spLocks noGrp="1"/>
          </p:cNvSpPr>
          <p:nvPr>
            <p:ph type="ctrTitle"/>
          </p:nvPr>
        </p:nvSpPr>
        <p:spPr>
          <a:xfrm>
            <a:off x="801687" y="1763712"/>
            <a:ext cx="9085262" cy="2206625"/>
          </a:xfrm>
          <a:prstGeom prst="rect">
            <a:avLst/>
          </a:prstGeom>
          <a:noFill/>
          <a:ln>
            <a:noFill/>
          </a:ln>
        </p:spPr>
        <p:txBody>
          <a:bodyPr spcFirstLastPara="1" wrap="square" lIns="99550" tIns="49775" rIns="99550" bIns="49775" anchor="ctr" anchorCtr="0">
            <a:noAutofit/>
          </a:bodyPr>
          <a:lstStyle/>
          <a:p>
            <a:pPr marL="0" lvl="0" indent="0" algn="ctr" rtl="0">
              <a:lnSpc>
                <a:spcPct val="100000"/>
              </a:lnSpc>
              <a:spcBef>
                <a:spcPts val="0"/>
              </a:spcBef>
              <a:spcAft>
                <a:spcPts val="0"/>
              </a:spcAft>
              <a:buClr>
                <a:schemeClr val="dk1"/>
              </a:buClr>
              <a:buSzPts val="4800"/>
              <a:buFont typeface="Calibri"/>
              <a:buNone/>
            </a:pPr>
            <a:r>
              <a:rPr lang="en-US" sz="4800" b="0" i="0" u="none">
                <a:solidFill>
                  <a:schemeClr val="dk1"/>
                </a:solidFill>
                <a:latin typeface="Calibri"/>
                <a:ea typeface="Calibri"/>
                <a:cs typeface="Calibri"/>
                <a:sym typeface="Calibri"/>
              </a:rPr>
              <a:t>NEFORMALIOJO VAIKŲ ŠVIETIMO LĖŠŲ SKYRIMO IR NAUDOJIMO TVARKA</a:t>
            </a:r>
            <a:endParaRPr/>
          </a:p>
        </p:txBody>
      </p:sp>
      <p:sp>
        <p:nvSpPr>
          <p:cNvPr id="96" name="Google Shape;96;p1"/>
          <p:cNvSpPr txBox="1">
            <a:spLocks noGrp="1"/>
          </p:cNvSpPr>
          <p:nvPr>
            <p:ph type="subTitle" idx="1"/>
          </p:nvPr>
        </p:nvSpPr>
        <p:spPr>
          <a:xfrm>
            <a:off x="1603375" y="4286250"/>
            <a:ext cx="7481887" cy="1512887"/>
          </a:xfrm>
          <a:prstGeom prst="rect">
            <a:avLst/>
          </a:prstGeom>
          <a:noFill/>
          <a:ln w="28575" cap="flat" cmpd="sng">
            <a:solidFill>
              <a:srgbClr val="F79646"/>
            </a:solidFill>
            <a:prstDash val="solid"/>
            <a:miter lim="800000"/>
            <a:headEnd type="none" w="sm" len="sm"/>
            <a:tailEnd type="none" w="sm" len="sm"/>
          </a:ln>
        </p:spPr>
        <p:txBody>
          <a:bodyPr spcFirstLastPara="1" wrap="square" lIns="99550" tIns="49775" rIns="99550" bIns="49775" anchor="t" anchorCtr="0">
            <a:noAutofit/>
          </a:bodyPr>
          <a:lstStyle/>
          <a:p>
            <a:pPr marL="0" lvl="0" indent="0" algn="ctr" rtl="0">
              <a:lnSpc>
                <a:spcPct val="100000"/>
              </a:lnSpc>
              <a:spcBef>
                <a:spcPts val="0"/>
              </a:spcBef>
              <a:spcAft>
                <a:spcPts val="0"/>
              </a:spcAft>
              <a:buClr>
                <a:srgbClr val="0070C0"/>
              </a:buClr>
              <a:buSzPts val="3500"/>
              <a:buNone/>
            </a:pPr>
            <a:r>
              <a:rPr lang="en-US" sz="3500" b="0" i="0" u="none">
                <a:solidFill>
                  <a:srgbClr val="0070C0"/>
                </a:solidFill>
                <a:latin typeface="Calibri"/>
                <a:ea typeface="Calibri"/>
                <a:cs typeface="Calibri"/>
                <a:sym typeface="Calibri"/>
              </a:rPr>
              <a:t>DAŽNIAUSIAI NVŠ TEIKĖJŲ  </a:t>
            </a:r>
            <a:endParaRPr/>
          </a:p>
          <a:p>
            <a:pPr marL="0" lvl="0" indent="0" algn="ctr" rtl="0">
              <a:lnSpc>
                <a:spcPct val="100000"/>
              </a:lnSpc>
              <a:spcBef>
                <a:spcPts val="700"/>
              </a:spcBef>
              <a:spcAft>
                <a:spcPts val="0"/>
              </a:spcAft>
              <a:buClr>
                <a:srgbClr val="0070C0"/>
              </a:buClr>
              <a:buSzPts val="3500"/>
              <a:buNone/>
            </a:pPr>
            <a:r>
              <a:rPr lang="en-US" sz="3500" b="0" i="0" u="none">
                <a:solidFill>
                  <a:srgbClr val="0070C0"/>
                </a:solidFill>
                <a:latin typeface="Calibri"/>
                <a:ea typeface="Calibri"/>
                <a:cs typeface="Calibri"/>
                <a:sym typeface="Calibri"/>
              </a:rPr>
              <a:t>UŽDUODAMI KLAUSIMAI</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00"/>
        <p:cNvGrpSpPr/>
        <p:nvPr/>
      </p:nvGrpSpPr>
      <p:grpSpPr>
        <a:xfrm>
          <a:off x="0" y="0"/>
          <a:ext cx="0" cy="0"/>
          <a:chOff x="0" y="0"/>
          <a:chExt cx="0" cy="0"/>
        </a:xfrm>
      </p:grpSpPr>
      <p:sp>
        <p:nvSpPr>
          <p:cNvPr id="101" name="Google Shape;101;p2"/>
          <p:cNvSpPr txBox="1"/>
          <p:nvPr/>
        </p:nvSpPr>
        <p:spPr>
          <a:xfrm>
            <a:off x="1589087" y="1652587"/>
            <a:ext cx="9045600" cy="5171700"/>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200"/>
              <a:buFont typeface="Calibri"/>
              <a:buNone/>
            </a:pPr>
            <a:r>
              <a:rPr lang="en-US" sz="2200" b="0" i="0" u="none" strike="noStrike" cap="none">
                <a:solidFill>
                  <a:schemeClr val="dk1"/>
                </a:solidFill>
                <a:latin typeface="Calibri"/>
                <a:ea typeface="Calibri"/>
                <a:cs typeface="Calibri"/>
                <a:sym typeface="Calibri"/>
              </a:rPr>
              <a:t>Ar galima nukopijuoti tą pačią paraišką kelioms savivaldybėms, jeigu vykdai tą pačią programą?</a:t>
            </a:r>
            <a:endParaRPr/>
          </a:p>
          <a:p>
            <a:pPr marL="0" marR="0" lvl="0" indent="0" algn="l" rtl="0">
              <a:lnSpc>
                <a:spcPct val="100000"/>
              </a:lnSpc>
              <a:spcBef>
                <a:spcPts val="0"/>
              </a:spcBef>
              <a:spcAft>
                <a:spcPts val="0"/>
              </a:spcAft>
              <a:buClr>
                <a:schemeClr val="dk1"/>
              </a:buClr>
              <a:buSzPts val="2200"/>
              <a:buFont typeface="Calibri"/>
              <a:buNone/>
            </a:pPr>
            <a:r>
              <a:rPr lang="en-US" sz="2200" b="0" i="0" u="none" strike="noStrike" cap="none">
                <a:solidFill>
                  <a:schemeClr val="dk1"/>
                </a:solidFill>
                <a:latin typeface="Calibri"/>
                <a:ea typeface="Calibri"/>
                <a:cs typeface="Calibri"/>
                <a:sym typeface="Calibri"/>
              </a:rPr>
              <a:t>Ar galima rengti ir teikti NŠPR registruoti 2 programas vienodu pavadinimu, ar „Pieškime“ – naujiems ir „Pieškime 2“ – gali būti?</a:t>
            </a:r>
            <a:endParaRPr/>
          </a:p>
          <a:p>
            <a:pPr marL="0" marR="0" lvl="0" indent="0" algn="l" rtl="0">
              <a:lnSpc>
                <a:spcPct val="100000"/>
              </a:lnSpc>
              <a:spcBef>
                <a:spcPts val="0"/>
              </a:spcBef>
              <a:spcAft>
                <a:spcPts val="0"/>
              </a:spcAft>
              <a:buClr>
                <a:schemeClr val="dk1"/>
              </a:buClr>
              <a:buSzPts val="2200"/>
              <a:buFont typeface="Calibri"/>
              <a:buNone/>
            </a:pPr>
            <a:r>
              <a:rPr lang="en-US" sz="2200" b="0" i="0" u="none" strike="noStrike" cap="none">
                <a:solidFill>
                  <a:schemeClr val="dk1"/>
                </a:solidFill>
                <a:latin typeface="Calibri"/>
                <a:ea typeface="Calibri"/>
                <a:cs typeface="Calibri"/>
                <a:sym typeface="Calibri"/>
              </a:rPr>
              <a:t>Ar savivaldybės lygmens programoje gali būti registruoti vaikai, gyvenantys, pvz., 3 skirtingose savivaldybėse?</a:t>
            </a:r>
            <a:endParaRPr/>
          </a:p>
          <a:p>
            <a:pPr marL="0" marR="0" lvl="0" indent="0" algn="l" rtl="0">
              <a:lnSpc>
                <a:spcPct val="100000"/>
              </a:lnSpc>
              <a:spcBef>
                <a:spcPts val="0"/>
              </a:spcBef>
              <a:spcAft>
                <a:spcPts val="0"/>
              </a:spcAft>
              <a:buClr>
                <a:schemeClr val="dk1"/>
              </a:buClr>
              <a:buSzPts val="2200"/>
              <a:buFont typeface="Calibri"/>
              <a:buNone/>
            </a:pPr>
            <a:r>
              <a:rPr lang="en-US" sz="2200" b="0" i="0" u="none" strike="noStrike" cap="none">
                <a:solidFill>
                  <a:schemeClr val="dk1"/>
                </a:solidFill>
                <a:latin typeface="Calibri"/>
                <a:ea typeface="Calibri"/>
                <a:cs typeface="Calibri"/>
                <a:sym typeface="Calibri"/>
              </a:rPr>
              <a:t>Programos turi kodą, vykdomos, ar reikia jas vėl registruoti iš naujo?</a:t>
            </a:r>
            <a:endParaRPr/>
          </a:p>
          <a:p>
            <a:pPr marL="0" marR="0" lvl="0" indent="0" algn="l" rtl="0">
              <a:lnSpc>
                <a:spcPct val="100000"/>
              </a:lnSpc>
              <a:spcBef>
                <a:spcPts val="0"/>
              </a:spcBef>
              <a:spcAft>
                <a:spcPts val="0"/>
              </a:spcAft>
              <a:buClr>
                <a:schemeClr val="dk1"/>
              </a:buClr>
              <a:buSzPts val="2200"/>
              <a:buFont typeface="Calibri"/>
              <a:buNone/>
            </a:pPr>
            <a:endParaRPr sz="2200" b="0" i="0" u="none" strike="noStrike" cap="none">
              <a:solidFill>
                <a:schemeClr val="dk1"/>
              </a:solidFill>
              <a:latin typeface="Calibri"/>
              <a:ea typeface="Calibri"/>
              <a:cs typeface="Calibri"/>
              <a:sym typeface="Calibri"/>
            </a:endParaRPr>
          </a:p>
          <a:p>
            <a:pPr marL="0" marR="0" lvl="0" indent="-139700" algn="l" rtl="0">
              <a:lnSpc>
                <a:spcPct val="100000"/>
              </a:lnSpc>
              <a:spcBef>
                <a:spcPts val="0"/>
              </a:spcBef>
              <a:spcAft>
                <a:spcPts val="0"/>
              </a:spcAft>
              <a:buClr>
                <a:srgbClr val="0070C0"/>
              </a:buClr>
              <a:buSzPts val="2200"/>
              <a:buFont typeface="Arial"/>
              <a:buChar char="•"/>
            </a:pPr>
            <a:r>
              <a:rPr lang="en-US" sz="2200" b="0" i="0" u="none" strike="noStrike" cap="none">
                <a:solidFill>
                  <a:srgbClr val="0070C0"/>
                </a:solidFill>
                <a:latin typeface="Calibri"/>
                <a:ea typeface="Calibri"/>
                <a:cs typeface="Calibri"/>
                <a:sym typeface="Calibri"/>
              </a:rPr>
              <a:t>Kopijuoti nereikia, akredituota paraiška galios visose savivaldybėse, kuriose bus vykdoma.</a:t>
            </a:r>
            <a:endParaRPr/>
          </a:p>
          <a:p>
            <a:pPr marL="0" marR="0" lvl="0" indent="-139700" algn="l" rtl="0">
              <a:lnSpc>
                <a:spcPct val="100000"/>
              </a:lnSpc>
              <a:spcBef>
                <a:spcPts val="0"/>
              </a:spcBef>
              <a:spcAft>
                <a:spcPts val="0"/>
              </a:spcAft>
              <a:buClr>
                <a:srgbClr val="0070C0"/>
              </a:buClr>
              <a:buSzPts val="2200"/>
              <a:buFont typeface="Arial"/>
              <a:buChar char="•"/>
            </a:pPr>
            <a:r>
              <a:rPr lang="en-US" sz="2200" b="0" i="0" u="none" strike="noStrike" cap="none">
                <a:solidFill>
                  <a:srgbClr val="0070C0"/>
                </a:solidFill>
                <a:latin typeface="Calibri"/>
                <a:ea typeface="Calibri"/>
                <a:cs typeface="Calibri"/>
                <a:sym typeface="Calibri"/>
              </a:rPr>
              <a:t>Vienodo pavadinimo neturėtų būti, galėtų būti patikslinta lygmeniu ar amžiumi.</a:t>
            </a:r>
            <a:endParaRPr/>
          </a:p>
          <a:p>
            <a:pPr marL="0" marR="0" lvl="0" indent="-139700" algn="l" rtl="0">
              <a:lnSpc>
                <a:spcPct val="100000"/>
              </a:lnSpc>
              <a:spcBef>
                <a:spcPts val="0"/>
              </a:spcBef>
              <a:spcAft>
                <a:spcPts val="0"/>
              </a:spcAft>
              <a:buClr>
                <a:srgbClr val="0070C0"/>
              </a:buClr>
              <a:buSzPts val="2200"/>
              <a:buFont typeface="Arial"/>
              <a:buChar char="•"/>
            </a:pPr>
            <a:r>
              <a:rPr lang="en-US" sz="2200" b="0" i="0" u="none" strike="noStrike" cap="none">
                <a:solidFill>
                  <a:srgbClr val="0070C0"/>
                </a:solidFill>
                <a:latin typeface="Calibri"/>
                <a:ea typeface="Calibri"/>
                <a:cs typeface="Calibri"/>
                <a:sym typeface="Calibri"/>
              </a:rPr>
              <a:t>Aprašas nedraudžia savivaldybės lygmens NVŠ programoje registruoti vaikus iš kelių savivaldybių.</a:t>
            </a:r>
            <a:endParaRPr/>
          </a:p>
          <a:p>
            <a:pPr marL="0" marR="0" lvl="0" indent="-139700" algn="l" rtl="0">
              <a:lnSpc>
                <a:spcPct val="100000"/>
              </a:lnSpc>
              <a:spcBef>
                <a:spcPts val="0"/>
              </a:spcBef>
              <a:spcAft>
                <a:spcPts val="0"/>
              </a:spcAft>
              <a:buClr>
                <a:srgbClr val="0070C0"/>
              </a:buClr>
              <a:buSzPts val="2200"/>
              <a:buFont typeface="Arial"/>
              <a:buChar char="•"/>
            </a:pPr>
            <a:r>
              <a:rPr lang="en-US" sz="2200" b="0" i="0" u="none" strike="noStrike" cap="none">
                <a:solidFill>
                  <a:srgbClr val="0070C0"/>
                </a:solidFill>
                <a:latin typeface="Calibri"/>
                <a:ea typeface="Calibri"/>
                <a:cs typeface="Calibri"/>
                <a:sym typeface="Calibri"/>
              </a:rPr>
              <a:t>Per 2022 m. visas programas reikės akredituoti pagal e-paraišką.</a:t>
            </a:r>
            <a:endParaRPr/>
          </a:p>
        </p:txBody>
      </p:sp>
      <p:sp>
        <p:nvSpPr>
          <p:cNvPr id="102" name="Google Shape;102;p2"/>
          <p:cNvSpPr txBox="1">
            <a:spLocks noGrp="1"/>
          </p:cNvSpPr>
          <p:nvPr>
            <p:ph type="title"/>
          </p:nvPr>
        </p:nvSpPr>
        <p:spPr>
          <a:xfrm>
            <a:off x="1338262" y="844550"/>
            <a:ext cx="8012112" cy="844550"/>
          </a:xfrm>
          <a:prstGeom prst="rect">
            <a:avLst/>
          </a:prstGeom>
          <a:noFill/>
          <a:ln>
            <a:noFill/>
          </a:ln>
        </p:spPr>
        <p:txBody>
          <a:bodyPr spcFirstLastPara="1" wrap="square" lIns="99550" tIns="49775" rIns="99550" bIns="49775" anchor="ctr" anchorCtr="0">
            <a:normAutofit/>
          </a:bodyPr>
          <a:lstStyle/>
          <a:p>
            <a:pPr marL="0" lvl="0" indent="0" algn="ctr" rtl="0">
              <a:lnSpc>
                <a:spcPct val="100000"/>
              </a:lnSpc>
              <a:spcBef>
                <a:spcPts val="0"/>
              </a:spcBef>
              <a:spcAft>
                <a:spcPts val="0"/>
              </a:spcAft>
              <a:buClr>
                <a:schemeClr val="dk1"/>
              </a:buClr>
              <a:buSzPts val="4300"/>
              <a:buFont typeface="Calibri"/>
              <a:buNone/>
            </a:pPr>
            <a:r>
              <a:rPr lang="en-US" sz="4300" b="0" i="0" u="none">
                <a:solidFill>
                  <a:schemeClr val="dk1"/>
                </a:solidFill>
                <a:latin typeface="Calibri"/>
                <a:ea typeface="Calibri"/>
                <a:cs typeface="Calibri"/>
                <a:sym typeface="Calibri"/>
              </a:rPr>
              <a:t>Paraiškos pildymas / teikimas (1)</a:t>
            </a:r>
            <a:endParaRPr/>
          </a:p>
        </p:txBody>
      </p:sp>
      <p:pic>
        <p:nvPicPr>
          <p:cNvPr id="103" name="Google Shape;103;p2"/>
          <p:cNvPicPr preferRelativeResize="0"/>
          <p:nvPr/>
        </p:nvPicPr>
        <p:blipFill rotWithShape="1">
          <a:blip r:embed="rId3">
            <a:alphaModFix/>
          </a:blip>
          <a:srcRect/>
          <a:stretch/>
        </p:blipFill>
        <p:spPr>
          <a:xfrm>
            <a:off x="565150" y="2084387"/>
            <a:ext cx="703262" cy="26828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107"/>
        <p:cNvGrpSpPr/>
        <p:nvPr/>
      </p:nvGrpSpPr>
      <p:grpSpPr>
        <a:xfrm>
          <a:off x="0" y="0"/>
          <a:ext cx="0" cy="0"/>
          <a:chOff x="0" y="0"/>
          <a:chExt cx="0" cy="0"/>
        </a:xfrm>
      </p:grpSpPr>
      <p:sp>
        <p:nvSpPr>
          <p:cNvPr id="108" name="Google Shape;108;p3"/>
          <p:cNvSpPr txBox="1"/>
          <p:nvPr/>
        </p:nvSpPr>
        <p:spPr>
          <a:xfrm>
            <a:off x="1831975" y="1512887"/>
            <a:ext cx="8836025" cy="5262562"/>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Jeigu vykdome tas pačias NVŠ programas keliose savivaldybėse tiesioginiu būdu, ar akredituoti iš naujo programas turėsime visose savivaldybėse atskirai? </a:t>
            </a:r>
            <a:endParaRPr/>
          </a:p>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Pagal gyvenamąją ar pagal veiklos vykdymo vietą reikia pateikti prašymą akreditacijai? </a:t>
            </a:r>
            <a:endParaRPr/>
          </a:p>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Kurioje savivaldybėje reikia pateikti paraišką įvertinimui, jei programos vykdomos keliose savivaldybėse?</a:t>
            </a:r>
            <a:endParaRPr/>
          </a:p>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Naujos programos bus neterminuotos. Ką rašyti skiltyje „mėnesių skaičius“? </a:t>
            </a:r>
            <a:endParaRPr/>
          </a:p>
          <a:p>
            <a:pPr marL="0" marR="0" lvl="0" indent="0" algn="l" rtl="0">
              <a:lnSpc>
                <a:spcPct val="100000"/>
              </a:lnSpc>
              <a:spcBef>
                <a:spcPts val="0"/>
              </a:spcBef>
              <a:spcAft>
                <a:spcPts val="0"/>
              </a:spcAft>
              <a:buClr>
                <a:schemeClr val="dk1"/>
              </a:buClr>
              <a:buSzPts val="2400"/>
              <a:buFont typeface="Calibri"/>
              <a:buNone/>
            </a:pPr>
            <a:endParaRPr sz="2400" b="0" i="0" u="none" strike="noStrike" cap="none">
              <a:solidFill>
                <a:srgbClr val="0070C0"/>
              </a:solidFill>
              <a:latin typeface="Calibri"/>
              <a:ea typeface="Calibri"/>
              <a:cs typeface="Calibri"/>
              <a:sym typeface="Calibri"/>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strike="noStrike" cap="none">
                <a:solidFill>
                  <a:srgbClr val="0070C0"/>
                </a:solidFill>
                <a:latin typeface="Calibri"/>
                <a:ea typeface="Calibri"/>
                <a:cs typeface="Calibri"/>
                <a:sym typeface="Calibri"/>
              </a:rPr>
              <a:t>Savivaldybės lygmens NVŠ programas vertina ta savivaldybė, kurioje švietimo teikėjas yra registruotas ŠMIR. Savivaldybės lygmens NVŠ programos atitiktis reikalavimams galioja visose savivaldybėse.</a:t>
            </a:r>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strike="noStrike" cap="none">
                <a:solidFill>
                  <a:srgbClr val="0070C0"/>
                </a:solidFill>
                <a:latin typeface="Calibri"/>
                <a:ea typeface="Calibri"/>
                <a:cs typeface="Calibri"/>
                <a:sym typeface="Calibri"/>
              </a:rPr>
              <a:t>Paraiškoje nurodoma NVŠ programos vykdymo trukmė.  </a:t>
            </a:r>
            <a:endParaRPr/>
          </a:p>
        </p:txBody>
      </p:sp>
      <p:sp>
        <p:nvSpPr>
          <p:cNvPr id="109" name="Google Shape;109;p3"/>
          <p:cNvSpPr txBox="1">
            <a:spLocks noGrp="1"/>
          </p:cNvSpPr>
          <p:nvPr>
            <p:ph type="title"/>
          </p:nvPr>
        </p:nvSpPr>
        <p:spPr>
          <a:xfrm>
            <a:off x="1717675" y="534987"/>
            <a:ext cx="8123237" cy="958850"/>
          </a:xfrm>
          <a:prstGeom prst="rect">
            <a:avLst/>
          </a:prstGeom>
          <a:noFill/>
          <a:ln>
            <a:noFill/>
          </a:ln>
        </p:spPr>
        <p:txBody>
          <a:bodyPr spcFirstLastPara="1" wrap="square" lIns="99550" tIns="49775" rIns="99550" bIns="49775" anchor="ctr" anchorCtr="0">
            <a:normAutofit/>
          </a:bodyPr>
          <a:lstStyle/>
          <a:p>
            <a:pPr marL="0" lvl="0" indent="0" algn="ctr" rtl="0">
              <a:lnSpc>
                <a:spcPct val="100000"/>
              </a:lnSpc>
              <a:spcBef>
                <a:spcPts val="0"/>
              </a:spcBef>
              <a:spcAft>
                <a:spcPts val="0"/>
              </a:spcAft>
              <a:buClr>
                <a:schemeClr val="dk1"/>
              </a:buClr>
              <a:buSzPts val="4300"/>
              <a:buFont typeface="Calibri"/>
              <a:buNone/>
            </a:pPr>
            <a:r>
              <a:rPr lang="en-US" sz="4300" b="0" i="0" u="none">
                <a:solidFill>
                  <a:schemeClr val="dk1"/>
                </a:solidFill>
                <a:latin typeface="Calibri"/>
                <a:ea typeface="Calibri"/>
                <a:cs typeface="Calibri"/>
                <a:sym typeface="Calibri"/>
              </a:rPr>
              <a:t>Paraiškos pildymas / teikimas (2)  </a:t>
            </a:r>
            <a:endParaRPr/>
          </a:p>
        </p:txBody>
      </p:sp>
      <p:pic>
        <p:nvPicPr>
          <p:cNvPr id="110" name="Google Shape;110;p3"/>
          <p:cNvPicPr preferRelativeResize="0"/>
          <p:nvPr/>
        </p:nvPicPr>
        <p:blipFill rotWithShape="1">
          <a:blip r:embed="rId3">
            <a:alphaModFix/>
          </a:blip>
          <a:srcRect/>
          <a:stretch/>
        </p:blipFill>
        <p:spPr>
          <a:xfrm>
            <a:off x="814387" y="1782762"/>
            <a:ext cx="703262" cy="26828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14"/>
        <p:cNvGrpSpPr/>
        <p:nvPr/>
      </p:nvGrpSpPr>
      <p:grpSpPr>
        <a:xfrm>
          <a:off x="0" y="0"/>
          <a:ext cx="0" cy="0"/>
          <a:chOff x="0" y="0"/>
          <a:chExt cx="0" cy="0"/>
        </a:xfrm>
      </p:grpSpPr>
      <p:sp>
        <p:nvSpPr>
          <p:cNvPr id="115" name="Google Shape;115;p4"/>
          <p:cNvSpPr txBox="1"/>
          <p:nvPr/>
        </p:nvSpPr>
        <p:spPr>
          <a:xfrm>
            <a:off x="1717675" y="1455737"/>
            <a:ext cx="8970962" cy="5694362"/>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600"/>
              <a:buFont typeface="Calibri"/>
              <a:buNone/>
            </a:pPr>
            <a:r>
              <a:rPr lang="en-US" sz="2600" b="0" i="0" u="none" strike="noStrike" cap="none">
                <a:solidFill>
                  <a:schemeClr val="dk1"/>
                </a:solidFill>
                <a:latin typeface="Calibri"/>
                <a:ea typeface="Calibri"/>
                <a:cs typeface="Calibri"/>
                <a:sym typeface="Calibri"/>
              </a:rPr>
              <a:t>Pildant e-paraišką reikia užpildyti tvarkaraštį, jeigu pildome paraišką iki birželio 1 dienos mes dar nežinome tikslaus tvarkaraščio, koks bus rugsėjo mėnesį, kaip tada tą tvarkaraštį užpildyti? </a:t>
            </a:r>
            <a:endParaRPr/>
          </a:p>
          <a:p>
            <a:pPr marL="0" marR="0" lvl="0" indent="0" algn="l" rtl="0">
              <a:lnSpc>
                <a:spcPct val="100000"/>
              </a:lnSpc>
              <a:spcBef>
                <a:spcPts val="0"/>
              </a:spcBef>
              <a:spcAft>
                <a:spcPts val="0"/>
              </a:spcAft>
              <a:buClr>
                <a:schemeClr val="dk1"/>
              </a:buClr>
              <a:buSzPts val="2600"/>
              <a:buFont typeface="Calibri"/>
              <a:buNone/>
            </a:pPr>
            <a:endParaRPr sz="2600" b="0" i="0" u="none" strike="noStrike" cap="none">
              <a:solidFill>
                <a:srgbClr val="0070C0"/>
              </a:solidFill>
              <a:latin typeface="Calibri"/>
              <a:ea typeface="Calibri"/>
              <a:cs typeface="Calibri"/>
              <a:sym typeface="Calibri"/>
            </a:endParaRPr>
          </a:p>
          <a:p>
            <a:pPr marL="0" marR="0" lvl="0" indent="0" algn="l" rtl="0">
              <a:lnSpc>
                <a:spcPct val="100000"/>
              </a:lnSpc>
              <a:spcBef>
                <a:spcPts val="0"/>
              </a:spcBef>
              <a:spcAft>
                <a:spcPts val="0"/>
              </a:spcAft>
              <a:buClr>
                <a:srgbClr val="0070C0"/>
              </a:buClr>
              <a:buSzPts val="2600"/>
              <a:buFont typeface="Calibri"/>
              <a:buNone/>
            </a:pPr>
            <a:r>
              <a:rPr lang="en-US" sz="2600" b="0" i="0" u="none" strike="noStrike" cap="none">
                <a:solidFill>
                  <a:srgbClr val="0070C0"/>
                </a:solidFill>
                <a:latin typeface="Calibri"/>
                <a:ea typeface="Calibri"/>
                <a:cs typeface="Calibri"/>
                <a:sym typeface="Calibri"/>
              </a:rPr>
              <a:t>Pildant paraišką tvarkaraščio pildyti nereikia.</a:t>
            </a:r>
            <a:endParaRPr/>
          </a:p>
          <a:p>
            <a:pPr marL="0" marR="0" lvl="0" indent="0" algn="l" rtl="0">
              <a:lnSpc>
                <a:spcPct val="100000"/>
              </a:lnSpc>
              <a:spcBef>
                <a:spcPts val="0"/>
              </a:spcBef>
              <a:spcAft>
                <a:spcPts val="0"/>
              </a:spcAft>
              <a:buClr>
                <a:schemeClr val="dk1"/>
              </a:buClr>
              <a:buSzPts val="2600"/>
              <a:buFont typeface="Calibri"/>
              <a:buNone/>
            </a:pPr>
            <a:endParaRPr sz="2600" b="0" i="0" u="none" strike="noStrike" cap="none">
              <a:solidFill>
                <a:srgbClr val="0070C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600"/>
              <a:buFont typeface="Calibri"/>
              <a:buNone/>
            </a:pPr>
            <a:r>
              <a:rPr lang="en-US" sz="2600" b="0" i="0" u="none" strike="noStrike" cap="none">
                <a:solidFill>
                  <a:schemeClr val="dk1"/>
                </a:solidFill>
                <a:latin typeface="Calibri"/>
                <a:ea typeface="Calibri"/>
                <a:cs typeface="Calibri"/>
                <a:sym typeface="Calibri"/>
              </a:rPr>
              <a:t>Jei teikiant programą registruoti NŠPR pasirenkama "kita" ir įrašoma kryptis "STEAM" ar programa atitiks nacionalinį prioritetą?</a:t>
            </a:r>
            <a:endParaRPr/>
          </a:p>
          <a:p>
            <a:pPr marL="0" marR="0" lvl="0" indent="0" algn="l" rtl="0">
              <a:lnSpc>
                <a:spcPct val="100000"/>
              </a:lnSpc>
              <a:spcBef>
                <a:spcPts val="0"/>
              </a:spcBef>
              <a:spcAft>
                <a:spcPts val="0"/>
              </a:spcAft>
              <a:buClr>
                <a:schemeClr val="dk1"/>
              </a:buClr>
              <a:buSzPts val="2600"/>
              <a:buFont typeface="Calibri"/>
              <a:buNone/>
            </a:pPr>
            <a:r>
              <a:rPr lang="en-US" sz="2600" b="0" i="0" u="none" strike="noStrike" cap="none">
                <a:solidFill>
                  <a:schemeClr val="dk1"/>
                </a:solidFill>
                <a:latin typeface="Calibri"/>
                <a:ea typeface="Calibri"/>
                <a:cs typeface="Calibri"/>
                <a:sym typeface="Calibri"/>
              </a:rPr>
              <a:t> </a:t>
            </a:r>
            <a:endParaRPr/>
          </a:p>
          <a:p>
            <a:pPr marL="0" marR="0" lvl="0" indent="0" algn="l" rtl="0">
              <a:lnSpc>
                <a:spcPct val="100000"/>
              </a:lnSpc>
              <a:spcBef>
                <a:spcPts val="0"/>
              </a:spcBef>
              <a:spcAft>
                <a:spcPts val="0"/>
              </a:spcAft>
              <a:buClr>
                <a:srgbClr val="0070C0"/>
              </a:buClr>
              <a:buSzPts val="2600"/>
              <a:buFont typeface="Calibri"/>
              <a:buNone/>
            </a:pPr>
            <a:r>
              <a:rPr lang="en-US" sz="2600" b="0" i="0" u="none" strike="noStrike" cap="none">
                <a:solidFill>
                  <a:srgbClr val="0070C0"/>
                </a:solidFill>
                <a:latin typeface="Calibri"/>
                <a:ea typeface="Calibri"/>
                <a:cs typeface="Calibri"/>
                <a:sym typeface="Calibri"/>
              </a:rPr>
              <a:t>Nurodant programos atitiktį nacionaliniam prioritetui NŠPR reikia rinktis vieną iš šių krypčių: techninės kūrybos, gamta ir ekologija, informacinės technologijos, technologijos, medijos. </a:t>
            </a:r>
            <a:endParaRPr/>
          </a:p>
        </p:txBody>
      </p:sp>
      <p:sp>
        <p:nvSpPr>
          <p:cNvPr id="116" name="Google Shape;116;p4"/>
          <p:cNvSpPr txBox="1">
            <a:spLocks noGrp="1"/>
          </p:cNvSpPr>
          <p:nvPr>
            <p:ph type="title"/>
          </p:nvPr>
        </p:nvSpPr>
        <p:spPr>
          <a:xfrm>
            <a:off x="1603375" y="477837"/>
            <a:ext cx="8123237" cy="958850"/>
          </a:xfrm>
          <a:prstGeom prst="rect">
            <a:avLst/>
          </a:prstGeom>
          <a:noFill/>
          <a:ln>
            <a:noFill/>
          </a:ln>
        </p:spPr>
        <p:txBody>
          <a:bodyPr spcFirstLastPara="1" wrap="square" lIns="99550" tIns="49775" rIns="99550" bIns="49775" anchor="ctr" anchorCtr="0">
            <a:normAutofit/>
          </a:bodyPr>
          <a:lstStyle/>
          <a:p>
            <a:pPr marL="0" lvl="0" indent="0" algn="ctr" rtl="0">
              <a:lnSpc>
                <a:spcPct val="100000"/>
              </a:lnSpc>
              <a:spcBef>
                <a:spcPts val="0"/>
              </a:spcBef>
              <a:spcAft>
                <a:spcPts val="0"/>
              </a:spcAft>
              <a:buClr>
                <a:schemeClr val="dk1"/>
              </a:buClr>
              <a:buSzPts val="4300"/>
              <a:buFont typeface="Calibri"/>
              <a:buNone/>
            </a:pPr>
            <a:r>
              <a:rPr lang="en-US" sz="4300" b="0" i="0" u="none">
                <a:solidFill>
                  <a:schemeClr val="dk1"/>
                </a:solidFill>
                <a:latin typeface="Calibri"/>
                <a:ea typeface="Calibri"/>
                <a:cs typeface="Calibri"/>
                <a:sym typeface="Calibri"/>
              </a:rPr>
              <a:t>Paraiškos pildymas / teikimas (3)  </a:t>
            </a:r>
            <a:endParaRPr/>
          </a:p>
        </p:txBody>
      </p:sp>
      <p:pic>
        <p:nvPicPr>
          <p:cNvPr id="117" name="Google Shape;117;p4"/>
          <p:cNvPicPr preferRelativeResize="0"/>
          <p:nvPr/>
        </p:nvPicPr>
        <p:blipFill rotWithShape="1">
          <a:blip r:embed="rId3">
            <a:alphaModFix/>
          </a:blip>
          <a:srcRect/>
          <a:stretch/>
        </p:blipFill>
        <p:spPr>
          <a:xfrm>
            <a:off x="814387" y="1858962"/>
            <a:ext cx="703262" cy="26828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21"/>
        <p:cNvGrpSpPr/>
        <p:nvPr/>
      </p:nvGrpSpPr>
      <p:grpSpPr>
        <a:xfrm>
          <a:off x="0" y="0"/>
          <a:ext cx="0" cy="0"/>
          <a:chOff x="0" y="0"/>
          <a:chExt cx="0" cy="0"/>
        </a:xfrm>
      </p:grpSpPr>
      <p:sp>
        <p:nvSpPr>
          <p:cNvPr id="122" name="Google Shape;122;p5"/>
          <p:cNvSpPr txBox="1"/>
          <p:nvPr/>
        </p:nvSpPr>
        <p:spPr>
          <a:xfrm>
            <a:off x="1717675" y="1293812"/>
            <a:ext cx="8970962" cy="5694362"/>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600"/>
              <a:buFont typeface="Calibri"/>
              <a:buNone/>
            </a:pPr>
            <a:r>
              <a:rPr lang="en-US" sz="2600" b="0" i="0" u="none" strike="noStrike" cap="none">
                <a:solidFill>
                  <a:schemeClr val="dk1"/>
                </a:solidFill>
                <a:latin typeface="Calibri"/>
                <a:ea typeface="Calibri"/>
                <a:cs typeface="Calibri"/>
                <a:sym typeface="Calibri"/>
              </a:rPr>
              <a:t>Ar galima teikti programą akreditavimui, jei ją vykdome ir nuotoliu ir kontaktiniu būdu?</a:t>
            </a:r>
            <a:endParaRPr/>
          </a:p>
          <a:p>
            <a:pPr marL="0" marR="0" lvl="0" indent="0" algn="l" rtl="0">
              <a:lnSpc>
                <a:spcPct val="100000"/>
              </a:lnSpc>
              <a:spcBef>
                <a:spcPts val="0"/>
              </a:spcBef>
              <a:spcAft>
                <a:spcPts val="0"/>
              </a:spcAft>
              <a:buClr>
                <a:schemeClr val="dk1"/>
              </a:buClr>
              <a:buSzPts val="2600"/>
              <a:buFont typeface="Calibri"/>
              <a:buNone/>
            </a:pPr>
            <a:r>
              <a:rPr lang="en-US" sz="2600" b="0" i="0" u="none" strike="noStrike" cap="none">
                <a:solidFill>
                  <a:schemeClr val="dk1"/>
                </a:solidFill>
                <a:latin typeface="Calibri"/>
                <a:ea typeface="Calibri"/>
                <a:cs typeface="Calibri"/>
                <a:sym typeface="Calibri"/>
              </a:rPr>
              <a:t> </a:t>
            </a:r>
            <a:endParaRPr/>
          </a:p>
          <a:p>
            <a:pPr marL="0" marR="0" lvl="0" indent="0" algn="l" rtl="0">
              <a:lnSpc>
                <a:spcPct val="100000"/>
              </a:lnSpc>
              <a:spcBef>
                <a:spcPts val="0"/>
              </a:spcBef>
              <a:spcAft>
                <a:spcPts val="0"/>
              </a:spcAft>
              <a:buClr>
                <a:srgbClr val="0070C0"/>
              </a:buClr>
              <a:buSzPts val="2600"/>
              <a:buFont typeface="Calibri"/>
              <a:buNone/>
            </a:pPr>
            <a:r>
              <a:rPr lang="en-US" sz="2600" b="0" i="0" u="none" strike="noStrike" cap="none">
                <a:solidFill>
                  <a:srgbClr val="0070C0"/>
                </a:solidFill>
                <a:latin typeface="Calibri"/>
                <a:ea typeface="Calibri"/>
                <a:cs typeface="Calibri"/>
                <a:sym typeface="Calibri"/>
              </a:rPr>
              <a:t>Taip, tuoment renkatės “mišrus” būdas – kai mokiniai užsiėmimuose dalyvauja nuotoliniu būdu ir mažiausiai 3 kartus per NVŠ programos vykdymo laikotarpį užsiėmimuose dalyvauja kasdieniu (kontaktiniu) būdu.</a:t>
            </a:r>
            <a:endParaRPr/>
          </a:p>
          <a:p>
            <a:pPr marL="0" marR="0" lvl="0" indent="0" algn="l" rtl="0">
              <a:lnSpc>
                <a:spcPct val="100000"/>
              </a:lnSpc>
              <a:spcBef>
                <a:spcPts val="0"/>
              </a:spcBef>
              <a:spcAft>
                <a:spcPts val="0"/>
              </a:spcAft>
              <a:buClr>
                <a:schemeClr val="dk1"/>
              </a:buClr>
              <a:buSzPts val="2600"/>
              <a:buFont typeface="Calibri"/>
              <a:buNone/>
            </a:pPr>
            <a:r>
              <a:rPr lang="en-US" sz="2600" b="0" i="0" u="none" strike="noStrike" cap="none">
                <a:solidFill>
                  <a:schemeClr val="dk1"/>
                </a:solidFill>
                <a:latin typeface="Calibri"/>
                <a:ea typeface="Calibri"/>
                <a:cs typeface="Calibri"/>
                <a:sym typeface="Calibri"/>
              </a:rPr>
              <a:t> </a:t>
            </a:r>
            <a:endParaRPr/>
          </a:p>
          <a:p>
            <a:pPr marL="0" marR="0" lvl="0" indent="0" algn="l" rtl="0">
              <a:lnSpc>
                <a:spcPct val="100000"/>
              </a:lnSpc>
              <a:spcBef>
                <a:spcPts val="0"/>
              </a:spcBef>
              <a:spcAft>
                <a:spcPts val="0"/>
              </a:spcAft>
              <a:buClr>
                <a:schemeClr val="dk1"/>
              </a:buClr>
              <a:buSzPts val="2600"/>
              <a:buFont typeface="Calibri"/>
              <a:buNone/>
            </a:pPr>
            <a:r>
              <a:rPr lang="en-US" sz="2600" b="0" i="0" u="none" strike="noStrike" cap="none">
                <a:solidFill>
                  <a:schemeClr val="dk1"/>
                </a:solidFill>
                <a:latin typeface="Calibri"/>
                <a:ea typeface="Calibri"/>
                <a:cs typeface="Calibri"/>
                <a:sym typeface="Calibri"/>
              </a:rPr>
              <a:t>Ar skaitosi nuotolinis, jei mokinys pasižiūri įrašą?</a:t>
            </a:r>
            <a:endParaRPr/>
          </a:p>
          <a:p>
            <a:pPr marL="0" marR="0" lvl="0" indent="0" algn="l" rtl="0">
              <a:lnSpc>
                <a:spcPct val="100000"/>
              </a:lnSpc>
              <a:spcBef>
                <a:spcPts val="0"/>
              </a:spcBef>
              <a:spcAft>
                <a:spcPts val="0"/>
              </a:spcAft>
              <a:buClr>
                <a:schemeClr val="dk1"/>
              </a:buClr>
              <a:buSzPts val="2600"/>
              <a:buFont typeface="Calibri"/>
              <a:buNone/>
            </a:pPr>
            <a:r>
              <a:rPr lang="en-US" sz="2600" b="0" i="0" u="none" strike="noStrike" cap="none">
                <a:solidFill>
                  <a:schemeClr val="dk1"/>
                </a:solidFill>
                <a:latin typeface="Calibri"/>
                <a:ea typeface="Calibri"/>
                <a:cs typeface="Calibri"/>
                <a:sym typeface="Calibri"/>
              </a:rPr>
              <a:t> </a:t>
            </a:r>
            <a:endParaRPr/>
          </a:p>
          <a:p>
            <a:pPr marL="0" marR="0" lvl="0" indent="0" algn="l" rtl="0">
              <a:lnSpc>
                <a:spcPct val="100000"/>
              </a:lnSpc>
              <a:spcBef>
                <a:spcPts val="0"/>
              </a:spcBef>
              <a:spcAft>
                <a:spcPts val="0"/>
              </a:spcAft>
              <a:buClr>
                <a:srgbClr val="0070C0"/>
              </a:buClr>
              <a:buSzPts val="2600"/>
              <a:buFont typeface="Calibri"/>
              <a:buNone/>
            </a:pPr>
            <a:r>
              <a:rPr lang="en-US" sz="2600" b="0" i="0" u="none" strike="noStrike" cap="none">
                <a:solidFill>
                  <a:srgbClr val="0070C0"/>
                </a:solidFill>
                <a:latin typeface="Calibri"/>
                <a:ea typeface="Calibri"/>
                <a:cs typeface="Calibri"/>
                <a:sym typeface="Calibri"/>
              </a:rPr>
              <a:t>Ne. nuotolinis – kai mokiniai pagal užsiėmimų tvarkaraštį, būdami skirtingose fizinėse vietose, naudodami informacines komunikacijos technologijas, realiu laiku dalyvauja NVŠ programoje.</a:t>
            </a:r>
            <a:endParaRPr/>
          </a:p>
        </p:txBody>
      </p:sp>
      <p:sp>
        <p:nvSpPr>
          <p:cNvPr id="123" name="Google Shape;123;p5"/>
          <p:cNvSpPr txBox="1">
            <a:spLocks noGrp="1"/>
          </p:cNvSpPr>
          <p:nvPr>
            <p:ph type="title"/>
          </p:nvPr>
        </p:nvSpPr>
        <p:spPr>
          <a:xfrm>
            <a:off x="1603375" y="315912"/>
            <a:ext cx="8123237" cy="958850"/>
          </a:xfrm>
          <a:prstGeom prst="rect">
            <a:avLst/>
          </a:prstGeom>
          <a:noFill/>
          <a:ln>
            <a:noFill/>
          </a:ln>
        </p:spPr>
        <p:txBody>
          <a:bodyPr spcFirstLastPara="1" wrap="square" lIns="99550" tIns="49775" rIns="99550" bIns="49775" anchor="ctr" anchorCtr="0">
            <a:normAutofit/>
          </a:bodyPr>
          <a:lstStyle/>
          <a:p>
            <a:pPr marL="0" lvl="0" indent="0" algn="ctr" rtl="0">
              <a:lnSpc>
                <a:spcPct val="100000"/>
              </a:lnSpc>
              <a:spcBef>
                <a:spcPts val="0"/>
              </a:spcBef>
              <a:spcAft>
                <a:spcPts val="0"/>
              </a:spcAft>
              <a:buClr>
                <a:schemeClr val="dk1"/>
              </a:buClr>
              <a:buSzPts val="4300"/>
              <a:buFont typeface="Calibri"/>
              <a:buNone/>
            </a:pPr>
            <a:r>
              <a:rPr lang="en-US" sz="4300" b="0" i="0" u="none">
                <a:solidFill>
                  <a:schemeClr val="dk1"/>
                </a:solidFill>
                <a:latin typeface="Calibri"/>
                <a:ea typeface="Calibri"/>
                <a:cs typeface="Calibri"/>
                <a:sym typeface="Calibri"/>
              </a:rPr>
              <a:t>Paraiškos pildymas / teikimas (4)  </a:t>
            </a:r>
            <a:endParaRPr/>
          </a:p>
        </p:txBody>
      </p:sp>
      <p:pic>
        <p:nvPicPr>
          <p:cNvPr id="124" name="Google Shape;124;p5"/>
          <p:cNvPicPr preferRelativeResize="0"/>
          <p:nvPr/>
        </p:nvPicPr>
        <p:blipFill rotWithShape="1">
          <a:blip r:embed="rId3">
            <a:alphaModFix/>
          </a:blip>
          <a:srcRect/>
          <a:stretch/>
        </p:blipFill>
        <p:spPr>
          <a:xfrm>
            <a:off x="814387" y="1697037"/>
            <a:ext cx="703262" cy="26828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28"/>
        <p:cNvGrpSpPr/>
        <p:nvPr/>
      </p:nvGrpSpPr>
      <p:grpSpPr>
        <a:xfrm>
          <a:off x="0" y="0"/>
          <a:ext cx="0" cy="0"/>
          <a:chOff x="0" y="0"/>
          <a:chExt cx="0" cy="0"/>
        </a:xfrm>
      </p:grpSpPr>
      <p:sp>
        <p:nvSpPr>
          <p:cNvPr id="129" name="Google Shape;129;p6"/>
          <p:cNvSpPr txBox="1"/>
          <p:nvPr/>
        </p:nvSpPr>
        <p:spPr>
          <a:xfrm>
            <a:off x="2198687" y="1481137"/>
            <a:ext cx="8408987" cy="4894262"/>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Kiek</a:t>
            </a:r>
            <a:r>
              <a:rPr lang="en-US" sz="2400" b="0" i="0" u="none" strike="noStrike" cap="none">
                <a:solidFill>
                  <a:srgbClr val="0070C0"/>
                </a:solidFill>
                <a:latin typeface="Calibri"/>
                <a:ea typeface="Calibri"/>
                <a:cs typeface="Calibri"/>
                <a:sym typeface="Calibri"/>
              </a:rPr>
              <a:t> </a:t>
            </a:r>
            <a:r>
              <a:rPr lang="en-US" sz="2400" b="0" i="0" u="none" strike="noStrike" cap="none">
                <a:solidFill>
                  <a:schemeClr val="dk1"/>
                </a:solidFill>
                <a:latin typeface="Calibri"/>
                <a:ea typeface="Calibri"/>
                <a:cs typeface="Calibri"/>
                <a:sym typeface="Calibri"/>
              </a:rPr>
              <a:t>pagal higienos normas vaikų gali būti neformalaus švietimo grupėje (sporto srityje), kokio dokumento konkretus punktas tą skaičių liudija?</a:t>
            </a:r>
            <a:endParaRPr/>
          </a:p>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Kiek mokinių gali būti vienoje grupėje?</a:t>
            </a:r>
            <a:endParaRPr/>
          </a:p>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Koks gali būti maksimalus vaikų skaičius?</a:t>
            </a:r>
            <a:endParaRPr/>
          </a:p>
          <a:p>
            <a:pPr marL="0" marR="0" lvl="0" indent="0" algn="l" rtl="0">
              <a:lnSpc>
                <a:spcPct val="100000"/>
              </a:lnSpc>
              <a:spcBef>
                <a:spcPts val="0"/>
              </a:spcBef>
              <a:spcAft>
                <a:spcPts val="0"/>
              </a:spcAft>
              <a:buClr>
                <a:schemeClr val="dk1"/>
              </a:buClr>
              <a:buSzPts val="2400"/>
              <a:buFont typeface="Calibri"/>
              <a:buNone/>
            </a:pPr>
            <a:endParaRPr sz="2400" b="0" i="0" u="none" strike="noStrike" cap="none">
              <a:solidFill>
                <a:schemeClr val="dk1"/>
              </a:solidFill>
              <a:latin typeface="Calibri"/>
              <a:ea typeface="Calibri"/>
              <a:cs typeface="Calibri"/>
              <a:sym typeface="Calibri"/>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strike="noStrike" cap="none">
                <a:solidFill>
                  <a:srgbClr val="0070C0"/>
                </a:solidFill>
                <a:latin typeface="Calibri"/>
                <a:ea typeface="Calibri"/>
                <a:cs typeface="Calibri"/>
                <a:sym typeface="Calibri"/>
              </a:rPr>
              <a:t> Higienos normose NVŠ grupės dydis nėra apibrėžtas.</a:t>
            </a:r>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strike="noStrike" cap="none">
                <a:solidFill>
                  <a:srgbClr val="0070C0"/>
                </a:solidFill>
                <a:latin typeface="Calibri"/>
                <a:ea typeface="Calibri"/>
                <a:cs typeface="Calibri"/>
                <a:sym typeface="Calibri"/>
              </a:rPr>
              <a:t> Nacionalinio lygmens programose – ne daugiau kaip 25 mokiniai grupėje.</a:t>
            </a:r>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strike="noStrike" cap="none">
                <a:solidFill>
                  <a:srgbClr val="0070C0"/>
                </a:solidFill>
                <a:latin typeface="Calibri"/>
                <a:ea typeface="Calibri"/>
                <a:cs typeface="Calibri"/>
                <a:sym typeface="Calibri"/>
              </a:rPr>
              <a:t> Savivaldybių lygmens programos grupės dydį nustato programą finansuojanti savivaldybė. </a:t>
            </a:r>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strike="noStrike" cap="none">
                <a:solidFill>
                  <a:srgbClr val="0070C0"/>
                </a:solidFill>
                <a:latin typeface="Calibri"/>
                <a:ea typeface="Calibri"/>
                <a:cs typeface="Calibri"/>
                <a:sym typeface="Calibri"/>
              </a:rPr>
              <a:t> Akreditavimo formoje NVŠ teikėjas turi nurodyti optimalų grupės dydį.</a:t>
            </a:r>
            <a:r>
              <a:rPr lang="en-US" sz="2400" b="0" i="0" u="none" strike="noStrike" cap="none">
                <a:solidFill>
                  <a:schemeClr val="dk1"/>
                </a:solidFill>
                <a:latin typeface="Calibri"/>
                <a:ea typeface="Calibri"/>
                <a:cs typeface="Calibri"/>
                <a:sym typeface="Calibri"/>
              </a:rPr>
              <a:t> </a:t>
            </a:r>
            <a:endParaRPr/>
          </a:p>
        </p:txBody>
      </p:sp>
      <p:sp>
        <p:nvSpPr>
          <p:cNvPr id="130" name="Google Shape;130;p6"/>
          <p:cNvSpPr txBox="1">
            <a:spLocks noGrp="1"/>
          </p:cNvSpPr>
          <p:nvPr>
            <p:ph type="title"/>
          </p:nvPr>
        </p:nvSpPr>
        <p:spPr>
          <a:xfrm>
            <a:off x="1443037" y="550862"/>
            <a:ext cx="5878512" cy="930275"/>
          </a:xfrm>
          <a:prstGeom prst="rect">
            <a:avLst/>
          </a:prstGeom>
          <a:noFill/>
          <a:ln>
            <a:noFill/>
          </a:ln>
        </p:spPr>
        <p:txBody>
          <a:bodyPr spcFirstLastPara="1" wrap="square" lIns="99550" tIns="49775" rIns="99550" bIns="49775" anchor="ctr" anchorCtr="0">
            <a:noAutofit/>
          </a:bodyPr>
          <a:lstStyle/>
          <a:p>
            <a:pPr marL="0" lvl="0" indent="0" algn="ctr" rtl="0">
              <a:lnSpc>
                <a:spcPct val="100000"/>
              </a:lnSpc>
              <a:spcBef>
                <a:spcPts val="0"/>
              </a:spcBef>
              <a:spcAft>
                <a:spcPts val="0"/>
              </a:spcAft>
              <a:buClr>
                <a:schemeClr val="dk1"/>
              </a:buClr>
              <a:buSzPts val="4800"/>
              <a:buFont typeface="Calibri"/>
              <a:buNone/>
            </a:pPr>
            <a:r>
              <a:rPr lang="en-US" sz="4800" b="0" i="0" u="none">
                <a:solidFill>
                  <a:schemeClr val="dk1"/>
                </a:solidFill>
                <a:latin typeface="Calibri"/>
                <a:ea typeface="Calibri"/>
                <a:cs typeface="Calibri"/>
                <a:sym typeface="Calibri"/>
              </a:rPr>
              <a:t>NVŠ grupės dydis</a:t>
            </a:r>
            <a:endParaRPr/>
          </a:p>
        </p:txBody>
      </p:sp>
      <p:pic>
        <p:nvPicPr>
          <p:cNvPr id="131" name="Google Shape;131;p6"/>
          <p:cNvPicPr preferRelativeResize="0"/>
          <p:nvPr/>
        </p:nvPicPr>
        <p:blipFill rotWithShape="1">
          <a:blip r:embed="rId3">
            <a:alphaModFix/>
          </a:blip>
          <a:srcRect/>
          <a:stretch/>
        </p:blipFill>
        <p:spPr>
          <a:xfrm>
            <a:off x="814387" y="1954212"/>
            <a:ext cx="703262" cy="26828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35"/>
        <p:cNvGrpSpPr/>
        <p:nvPr/>
      </p:nvGrpSpPr>
      <p:grpSpPr>
        <a:xfrm>
          <a:off x="0" y="0"/>
          <a:ext cx="0" cy="0"/>
          <a:chOff x="0" y="0"/>
          <a:chExt cx="0" cy="0"/>
        </a:xfrm>
      </p:grpSpPr>
      <p:sp>
        <p:nvSpPr>
          <p:cNvPr id="136" name="Google Shape;136;p7"/>
          <p:cNvSpPr txBox="1"/>
          <p:nvPr/>
        </p:nvSpPr>
        <p:spPr>
          <a:xfrm>
            <a:off x="2051050" y="1504950"/>
            <a:ext cx="8599487" cy="5632450"/>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Jeigu paslaugas teikiame dviem amžiaus grupėms, ar reikia teikti atskiras paraiškas?</a:t>
            </a:r>
            <a:endParaRPr/>
          </a:p>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Ar ateityje bus galima rengti mišraus amžiaus programas?</a:t>
            </a:r>
            <a:endParaRPr/>
          </a:p>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Ar programoje gali dalyvauti keletas vyresnių (jaunesnių) mokinių, kiek min. procentų tinkamo amžiaus mokinių turi būti grupėje?</a:t>
            </a:r>
            <a:endParaRPr/>
          </a:p>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Kam reikalingas amžiaus grupių išskirstymas į atskiras programas?</a:t>
            </a:r>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a:solidFill>
                <a:srgbClr val="0070C0"/>
              </a:solidFill>
              <a:latin typeface="Calibri"/>
              <a:ea typeface="Calibri"/>
              <a:cs typeface="Calibri"/>
              <a:sym typeface="Calibri"/>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strike="noStrike" cap="none">
                <a:solidFill>
                  <a:srgbClr val="0070C0"/>
                </a:solidFill>
                <a:latin typeface="Calibri"/>
                <a:ea typeface="Calibri"/>
                <a:cs typeface="Calibri"/>
                <a:sym typeface="Calibri"/>
              </a:rPr>
              <a:t>Jei su skirtingo amžiaus grupėmis dirbama atskirai, teikite atskiras NVŠ paraiškas, jei dirbama kartu, paraiškoje nurodoma grupė, sudarysianti didžiausią dalį.</a:t>
            </a:r>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strike="noStrike" cap="none">
                <a:solidFill>
                  <a:srgbClr val="0070C0"/>
                </a:solidFill>
                <a:latin typeface="Calibri"/>
                <a:ea typeface="Calibri"/>
                <a:cs typeface="Calibri"/>
                <a:sym typeface="Calibri"/>
              </a:rPr>
              <a:t>Kol kas mišrių grupių organizuoti neplanuojama.</a:t>
            </a:r>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strike="noStrike" cap="none">
                <a:solidFill>
                  <a:srgbClr val="0070C0"/>
                </a:solidFill>
                <a:latin typeface="Calibri"/>
                <a:ea typeface="Calibri"/>
                <a:cs typeface="Calibri"/>
                <a:sym typeface="Calibri"/>
              </a:rPr>
              <a:t>Didžiosios dalies programoje dalyvaujančių mokinių amžius turi atitikti amžiaus grupę, nurodytą paraiškoje (bent jau 51 proc. ☺).</a:t>
            </a:r>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strike="noStrike" cap="none">
                <a:solidFill>
                  <a:srgbClr val="0070C0"/>
                </a:solidFill>
                <a:latin typeface="Calibri"/>
                <a:ea typeface="Calibri"/>
                <a:cs typeface="Calibri"/>
                <a:sym typeface="Calibri"/>
              </a:rPr>
              <a:t>Programa į amžiaus tarpsnį orientuojama siekiant geresnės paslaugų kokybės.</a:t>
            </a:r>
            <a:endParaRPr/>
          </a:p>
        </p:txBody>
      </p:sp>
      <p:sp>
        <p:nvSpPr>
          <p:cNvPr id="137" name="Google Shape;137;p7"/>
          <p:cNvSpPr txBox="1">
            <a:spLocks noGrp="1"/>
          </p:cNvSpPr>
          <p:nvPr>
            <p:ph type="title"/>
          </p:nvPr>
        </p:nvSpPr>
        <p:spPr>
          <a:xfrm>
            <a:off x="735012" y="161925"/>
            <a:ext cx="6515100" cy="1503362"/>
          </a:xfrm>
          <a:prstGeom prst="rect">
            <a:avLst/>
          </a:prstGeom>
          <a:noFill/>
          <a:ln>
            <a:noFill/>
          </a:ln>
        </p:spPr>
        <p:txBody>
          <a:bodyPr spcFirstLastPara="1" wrap="square" lIns="99550" tIns="49775" rIns="99550" bIns="49775" anchor="ctr" anchorCtr="0">
            <a:noAutofit/>
          </a:bodyPr>
          <a:lstStyle/>
          <a:p>
            <a:pPr marL="0" lvl="0" indent="0" algn="ctr" rtl="0">
              <a:lnSpc>
                <a:spcPct val="100000"/>
              </a:lnSpc>
              <a:spcBef>
                <a:spcPts val="0"/>
              </a:spcBef>
              <a:spcAft>
                <a:spcPts val="0"/>
              </a:spcAft>
              <a:buClr>
                <a:schemeClr val="dk1"/>
              </a:buClr>
              <a:buSzPts val="4800"/>
              <a:buFont typeface="Calibri"/>
              <a:buNone/>
            </a:pPr>
            <a:r>
              <a:rPr lang="en-US" sz="4800" b="0" i="0" u="none">
                <a:solidFill>
                  <a:schemeClr val="dk1"/>
                </a:solidFill>
                <a:latin typeface="Calibri"/>
                <a:ea typeface="Calibri"/>
                <a:cs typeface="Calibri"/>
                <a:sym typeface="Calibri"/>
              </a:rPr>
              <a:t>Mokinių amžius</a:t>
            </a:r>
            <a:endParaRPr/>
          </a:p>
        </p:txBody>
      </p:sp>
      <p:pic>
        <p:nvPicPr>
          <p:cNvPr id="138" name="Google Shape;138;p7"/>
          <p:cNvPicPr preferRelativeResize="0"/>
          <p:nvPr/>
        </p:nvPicPr>
        <p:blipFill rotWithShape="1">
          <a:blip r:embed="rId3">
            <a:alphaModFix/>
          </a:blip>
          <a:srcRect/>
          <a:stretch/>
        </p:blipFill>
        <p:spPr>
          <a:xfrm>
            <a:off x="814387" y="1925637"/>
            <a:ext cx="703262" cy="26828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42"/>
        <p:cNvGrpSpPr/>
        <p:nvPr/>
      </p:nvGrpSpPr>
      <p:grpSpPr>
        <a:xfrm>
          <a:off x="0" y="0"/>
          <a:ext cx="0" cy="0"/>
          <a:chOff x="0" y="0"/>
          <a:chExt cx="0" cy="0"/>
        </a:xfrm>
      </p:grpSpPr>
      <p:sp>
        <p:nvSpPr>
          <p:cNvPr id="143" name="Google Shape;143;p8"/>
          <p:cNvSpPr txBox="1"/>
          <p:nvPr/>
        </p:nvSpPr>
        <p:spPr>
          <a:xfrm>
            <a:off x="1917700" y="1243012"/>
            <a:ext cx="8770937" cy="6246812"/>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Ar būtų galima padaryti 3 ir 6 mėnesių trukmės NVŠ veiklų terminus?</a:t>
            </a:r>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Jei NVŠ teikėjas akredituos programą 11 mėn. trukmės, ar vasaros mėnesiais bus galima dirbti intensyviu grafiku?</a:t>
            </a:r>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Kaip išspręsti, kad tie patys dalyviai  galėtų lankyti programą kelerius metus iš eilės?</a:t>
            </a:r>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Koks ilgiausias NVŠ veiklos vykdymo terminas per metus?</a:t>
            </a:r>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Kokiam maksimaliam laikotarpiui gali būti sudaroma mokymo sutartis?</a:t>
            </a:r>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Kokia galėtų būti maksimali programos trukmė?</a:t>
            </a:r>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Ar po 6 mėnesių programą galės pakartotinai lankyti tie patys mokiniai?</a:t>
            </a:r>
            <a:endParaRPr/>
          </a:p>
          <a:p>
            <a:pPr marL="0" marR="0" lvl="0" indent="0" algn="l" rtl="0">
              <a:lnSpc>
                <a:spcPct val="100000"/>
              </a:lnSpc>
              <a:spcBef>
                <a:spcPts val="0"/>
              </a:spcBef>
              <a:spcAft>
                <a:spcPts val="0"/>
              </a:spcAft>
              <a:buClr>
                <a:schemeClr val="dk1"/>
              </a:buClr>
              <a:buSzPts val="2000"/>
              <a:buFont typeface="Calibri"/>
              <a:buNone/>
            </a:pPr>
            <a:endParaRPr sz="2000" b="0" i="0" u="none" strike="noStrike" cap="none">
              <a:solidFill>
                <a:srgbClr val="0070C0"/>
              </a:solidFill>
              <a:latin typeface="Calibri"/>
              <a:ea typeface="Calibri"/>
              <a:cs typeface="Calibri"/>
              <a:sym typeface="Calibri"/>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strike="noStrike" cap="none">
                <a:solidFill>
                  <a:srgbClr val="0070C0"/>
                </a:solidFill>
                <a:latin typeface="Calibri"/>
                <a:ea typeface="Calibri"/>
                <a:cs typeface="Calibri"/>
                <a:sym typeface="Calibri"/>
              </a:rPr>
              <a:t>Minimali programos trukmė yra 6 mėn.</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strike="noStrike" cap="none">
                <a:solidFill>
                  <a:srgbClr val="0070C0"/>
                </a:solidFill>
                <a:latin typeface="Calibri"/>
                <a:ea typeface="Calibri"/>
                <a:cs typeface="Calibri"/>
                <a:sym typeface="Calibri"/>
              </a:rPr>
              <a:t>Vasarą galima dirbti kitu intensyvumu, nei per mokslo metus, informacija turi atsispindėti tvarkaraštyje.</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strike="noStrike" cap="none">
                <a:solidFill>
                  <a:srgbClr val="0070C0"/>
                </a:solidFill>
                <a:latin typeface="Calibri"/>
                <a:ea typeface="Calibri"/>
                <a:cs typeface="Calibri"/>
                <a:sym typeface="Calibri"/>
              </a:rPr>
              <a:t>Jei vaikai nori lankyti tą pačią programą ilgiau, siūlome rengti aukštesnio lygio, kito amžiaus tarpsnio atitinkamą programą.</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strike="noStrike" cap="none">
                <a:solidFill>
                  <a:srgbClr val="0070C0"/>
                </a:solidFill>
                <a:latin typeface="Calibri"/>
                <a:ea typeface="Calibri"/>
                <a:cs typeface="Calibri"/>
                <a:sym typeface="Calibri"/>
              </a:rPr>
              <a:t>Ilgesniam nei 2 metų laikotarpiui nerekomenduojame, 3–4 metai yra ilgalaikė programa (FŠPU programos požymis), kinta mokinių amžiaus grupė, sunku tiksliai planuoti veiklas.</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strike="noStrike" cap="none">
                <a:solidFill>
                  <a:srgbClr val="0070C0"/>
                </a:solidFill>
                <a:latin typeface="Calibri"/>
                <a:ea typeface="Calibri"/>
                <a:cs typeface="Calibri"/>
                <a:sym typeface="Calibri"/>
              </a:rPr>
              <a:t>Jei vaikas įgijo reikiamas kompetencijas, kartoti programą netikslinga, bet pačią programa antrus metus kartoti nedraudžiama.</a:t>
            </a:r>
            <a:endParaRPr/>
          </a:p>
        </p:txBody>
      </p:sp>
      <p:sp>
        <p:nvSpPr>
          <p:cNvPr id="144" name="Google Shape;144;p8"/>
          <p:cNvSpPr txBox="1">
            <a:spLocks noGrp="1"/>
          </p:cNvSpPr>
          <p:nvPr>
            <p:ph type="title"/>
          </p:nvPr>
        </p:nvSpPr>
        <p:spPr>
          <a:xfrm>
            <a:off x="1290637" y="257175"/>
            <a:ext cx="6099175" cy="885825"/>
          </a:xfrm>
          <a:prstGeom prst="rect">
            <a:avLst/>
          </a:prstGeom>
          <a:noFill/>
          <a:ln>
            <a:noFill/>
          </a:ln>
        </p:spPr>
        <p:txBody>
          <a:bodyPr spcFirstLastPara="1" wrap="square" lIns="99550" tIns="49775" rIns="99550" bIns="49775" anchor="ctr" anchorCtr="0">
            <a:noAutofit/>
          </a:bodyPr>
          <a:lstStyle/>
          <a:p>
            <a:pPr marL="0" lvl="0" indent="0" algn="ctr" rtl="0">
              <a:lnSpc>
                <a:spcPct val="100000"/>
              </a:lnSpc>
              <a:spcBef>
                <a:spcPts val="0"/>
              </a:spcBef>
              <a:spcAft>
                <a:spcPts val="0"/>
              </a:spcAft>
              <a:buClr>
                <a:schemeClr val="dk1"/>
              </a:buClr>
              <a:buSzPts val="4800"/>
              <a:buFont typeface="Calibri"/>
              <a:buNone/>
            </a:pPr>
            <a:r>
              <a:rPr lang="en-US" sz="4800" b="0" i="0" u="none">
                <a:solidFill>
                  <a:schemeClr val="dk1"/>
                </a:solidFill>
                <a:latin typeface="Calibri"/>
                <a:ea typeface="Calibri"/>
                <a:cs typeface="Calibri"/>
                <a:sym typeface="Calibri"/>
              </a:rPr>
              <a:t>Programos trukmė (1)</a:t>
            </a:r>
            <a:endParaRPr/>
          </a:p>
        </p:txBody>
      </p:sp>
      <p:pic>
        <p:nvPicPr>
          <p:cNvPr id="145" name="Google Shape;145;p8"/>
          <p:cNvPicPr preferRelativeResize="0"/>
          <p:nvPr/>
        </p:nvPicPr>
        <p:blipFill rotWithShape="1">
          <a:blip r:embed="rId3">
            <a:alphaModFix/>
          </a:blip>
          <a:srcRect/>
          <a:stretch/>
        </p:blipFill>
        <p:spPr>
          <a:xfrm>
            <a:off x="938212" y="1541462"/>
            <a:ext cx="703262" cy="26828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49"/>
        <p:cNvGrpSpPr/>
        <p:nvPr/>
      </p:nvGrpSpPr>
      <p:grpSpPr>
        <a:xfrm>
          <a:off x="0" y="0"/>
          <a:ext cx="0" cy="0"/>
          <a:chOff x="0" y="0"/>
          <a:chExt cx="0" cy="0"/>
        </a:xfrm>
      </p:grpSpPr>
      <p:sp>
        <p:nvSpPr>
          <p:cNvPr id="150" name="Google Shape;150;p9"/>
          <p:cNvSpPr txBox="1"/>
          <p:nvPr/>
        </p:nvSpPr>
        <p:spPr>
          <a:xfrm>
            <a:off x="1917700" y="2066925"/>
            <a:ext cx="8770937" cy="3230562"/>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Jei programa 12 mėn. ir viena savivaldybė finansuoja vasarą, o kita ne, ar skirsis programų vykdymo laikotarpis?</a:t>
            </a:r>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 </a:t>
            </a:r>
            <a:endParaRPr/>
          </a:p>
          <a:p>
            <a:pPr marL="0" marR="0" lvl="0" indent="0" algn="l" rtl="0">
              <a:lnSpc>
                <a:spcPct val="100000"/>
              </a:lnSpc>
              <a:spcBef>
                <a:spcPts val="0"/>
              </a:spcBef>
              <a:spcAft>
                <a:spcPts val="0"/>
              </a:spcAft>
              <a:buClr>
                <a:srgbClr val="0070C0"/>
              </a:buClr>
              <a:buSzPts val="2400"/>
              <a:buFont typeface="Calibri"/>
              <a:buNone/>
            </a:pPr>
            <a:r>
              <a:rPr lang="en-US" sz="2400" b="0" i="0" u="none" strike="noStrike" cap="none">
                <a:solidFill>
                  <a:srgbClr val="0070C0"/>
                </a:solidFill>
                <a:latin typeface="Calibri"/>
                <a:ea typeface="Calibri"/>
                <a:cs typeface="Calibri"/>
                <a:sym typeface="Calibri"/>
              </a:rPr>
              <a:t>Jei programa vykdoma nuo sausio iki gruodžio ir vasara nefinansuojama, tai teikėjas gali rinktis arba vykdyti programą be NVŠ krepšelio lėšų, arba nefinansuotus mėnesius įgyvendinti vėliau. Programos trukmė sumoje turi būti 12 mėn.</a:t>
            </a:r>
            <a:endParaRPr sz="2000" b="0" i="0" u="none" strike="noStrike" cap="none">
              <a:solidFill>
                <a:srgbClr val="0070C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
            </a:r>
            <a:br>
              <a:rPr lang="en-US" sz="2000" b="0" i="0" u="none" strike="noStrike" cap="none">
                <a:solidFill>
                  <a:schemeClr val="dk1"/>
                </a:solidFill>
                <a:latin typeface="Calibri"/>
                <a:ea typeface="Calibri"/>
                <a:cs typeface="Calibri"/>
                <a:sym typeface="Calibri"/>
              </a:rPr>
            </a:br>
            <a:endParaRPr/>
          </a:p>
        </p:txBody>
      </p:sp>
      <p:sp>
        <p:nvSpPr>
          <p:cNvPr id="151" name="Google Shape;151;p9"/>
          <p:cNvSpPr txBox="1">
            <a:spLocks noGrp="1"/>
          </p:cNvSpPr>
          <p:nvPr>
            <p:ph type="title"/>
          </p:nvPr>
        </p:nvSpPr>
        <p:spPr>
          <a:xfrm>
            <a:off x="1290637" y="1081087"/>
            <a:ext cx="6099175" cy="885825"/>
          </a:xfrm>
          <a:prstGeom prst="rect">
            <a:avLst/>
          </a:prstGeom>
          <a:noFill/>
          <a:ln>
            <a:noFill/>
          </a:ln>
        </p:spPr>
        <p:txBody>
          <a:bodyPr spcFirstLastPara="1" wrap="square" lIns="99550" tIns="49775" rIns="99550" bIns="49775" anchor="ctr" anchorCtr="0">
            <a:noAutofit/>
          </a:bodyPr>
          <a:lstStyle/>
          <a:p>
            <a:pPr marL="0" lvl="0" indent="0" algn="ctr" rtl="0">
              <a:lnSpc>
                <a:spcPct val="100000"/>
              </a:lnSpc>
              <a:spcBef>
                <a:spcPts val="0"/>
              </a:spcBef>
              <a:spcAft>
                <a:spcPts val="0"/>
              </a:spcAft>
              <a:buClr>
                <a:schemeClr val="dk1"/>
              </a:buClr>
              <a:buSzPts val="4800"/>
              <a:buFont typeface="Calibri"/>
              <a:buNone/>
            </a:pPr>
            <a:r>
              <a:rPr lang="en-US" sz="4800" b="0" i="0" u="none">
                <a:solidFill>
                  <a:schemeClr val="dk1"/>
                </a:solidFill>
                <a:latin typeface="Calibri"/>
                <a:ea typeface="Calibri"/>
                <a:cs typeface="Calibri"/>
                <a:sym typeface="Calibri"/>
              </a:rPr>
              <a:t>Programos trukmė (2)</a:t>
            </a:r>
            <a:endParaRPr/>
          </a:p>
        </p:txBody>
      </p:sp>
      <p:pic>
        <p:nvPicPr>
          <p:cNvPr id="152" name="Google Shape;152;p9"/>
          <p:cNvPicPr preferRelativeResize="0"/>
          <p:nvPr/>
        </p:nvPicPr>
        <p:blipFill rotWithShape="1">
          <a:blip r:embed="rId3">
            <a:alphaModFix/>
          </a:blip>
          <a:srcRect/>
          <a:stretch/>
        </p:blipFill>
        <p:spPr>
          <a:xfrm>
            <a:off x="938212" y="2365375"/>
            <a:ext cx="703262" cy="26828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56"/>
        <p:cNvGrpSpPr/>
        <p:nvPr/>
      </p:nvGrpSpPr>
      <p:grpSpPr>
        <a:xfrm>
          <a:off x="0" y="0"/>
          <a:ext cx="0" cy="0"/>
          <a:chOff x="0" y="0"/>
          <a:chExt cx="0" cy="0"/>
        </a:xfrm>
      </p:grpSpPr>
      <p:sp>
        <p:nvSpPr>
          <p:cNvPr id="157" name="Google Shape;157;p10"/>
          <p:cNvSpPr txBox="1"/>
          <p:nvPr/>
        </p:nvSpPr>
        <p:spPr>
          <a:xfrm>
            <a:off x="1597025" y="1539875"/>
            <a:ext cx="9036050" cy="5326062"/>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Ar tik didelių poreikių SUP vaikai gaus dvigubą krepšelį?</a:t>
            </a:r>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SUP krepšelis bus skirtas atskirai kiekvienam mokiniui ar programai, kurioje visi dalyvaujantys vaikai yra SUP?</a:t>
            </a:r>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NVŠ programos dalyviai yra visi spec. poreikių. Koks turėtų būti finansavimas?</a:t>
            </a:r>
            <a:endParaRPr/>
          </a:p>
          <a:p>
            <a:pPr marL="0" marR="0" lvl="0" indent="0" algn="l" rtl="0">
              <a:lnSpc>
                <a:spcPct val="100000"/>
              </a:lnSpc>
              <a:spcBef>
                <a:spcPts val="0"/>
              </a:spcBef>
              <a:spcAft>
                <a:spcPts val="0"/>
              </a:spcAft>
              <a:buClr>
                <a:schemeClr val="dk1"/>
              </a:buClr>
              <a:buSzPts val="2000"/>
              <a:buFont typeface="Calibri"/>
              <a:buNone/>
            </a:pPr>
            <a:r>
              <a:rPr lang="en-US" sz="2000" b="0" i="0" u="none" strike="noStrike" cap="none">
                <a:solidFill>
                  <a:schemeClr val="dk1"/>
                </a:solidFill>
                <a:latin typeface="Calibri"/>
                <a:ea typeface="Calibri"/>
                <a:cs typeface="Calibri"/>
                <a:sym typeface="Calibri"/>
              </a:rPr>
              <a:t>Ar galės mokytis ir gauti 2xNVŠ krepšelį SUP mokinys, jei programa nepritaikyta SUP?</a:t>
            </a:r>
            <a:endParaRPr/>
          </a:p>
          <a:p>
            <a:pPr marL="0" marR="0" lvl="0" indent="0" algn="l" rtl="0">
              <a:lnSpc>
                <a:spcPct val="100000"/>
              </a:lnSpc>
              <a:spcBef>
                <a:spcPts val="0"/>
              </a:spcBef>
              <a:spcAft>
                <a:spcPts val="0"/>
              </a:spcAft>
              <a:buClr>
                <a:schemeClr val="dk1"/>
              </a:buClr>
              <a:buSzPts val="2000"/>
              <a:buFont typeface="Arial"/>
              <a:buNone/>
            </a:pPr>
            <a:endParaRPr sz="2000" b="0" i="0" u="none" strike="noStrike" cap="none">
              <a:solidFill>
                <a:srgbClr val="0070C0"/>
              </a:solidFill>
              <a:latin typeface="Calibri"/>
              <a:ea typeface="Calibri"/>
              <a:cs typeface="Calibri"/>
              <a:sym typeface="Calibri"/>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strike="noStrike" cap="none">
                <a:solidFill>
                  <a:srgbClr val="0070C0"/>
                </a:solidFill>
                <a:latin typeface="Calibri"/>
                <a:ea typeface="Calibri"/>
                <a:cs typeface="Calibri"/>
                <a:sym typeface="Calibri"/>
              </a:rPr>
              <a:t>Tik vidutinių, didelių ir labai didelių specialiųjų ugdymosi poreikių vaikams bus skirtas dvigubas krepšelis, jei jų SUP yra nurodyti MR.</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strike="noStrike" cap="none">
                <a:solidFill>
                  <a:srgbClr val="0070C0"/>
                </a:solidFill>
                <a:latin typeface="Calibri"/>
                <a:ea typeface="Calibri"/>
                <a:cs typeface="Calibri"/>
                <a:sym typeface="Calibri"/>
              </a:rPr>
              <a:t>SUP (dvigubas) krepšelis skiriamas mokiniui, kuris mokosi akredituotoje kontaktiniu būdu vykdomoje NVŠ programoje. Jei visi NVŠ programoje besimokantys mokiniai turi SUP, visi gauna dvigubą krepšelį.</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strike="noStrike" cap="none">
                <a:solidFill>
                  <a:srgbClr val="0070C0"/>
                </a:solidFill>
                <a:latin typeface="Calibri"/>
                <a:ea typeface="Calibri"/>
                <a:cs typeface="Calibri"/>
                <a:sym typeface="Calibri"/>
              </a:rPr>
              <a:t>NVŠ teikėjas neturėtų priimti SUP vaiko į NVŠ programą, kuri nėra pritaikyta SUP mokiniams. NVŠ teikėjas turi teikti naują programą, kuri būtų pritaikyta SUP mokiniams.</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strike="noStrike" cap="none">
                <a:solidFill>
                  <a:srgbClr val="0070C0"/>
                </a:solidFill>
                <a:latin typeface="Calibri"/>
                <a:ea typeface="Calibri"/>
                <a:cs typeface="Calibri"/>
                <a:sym typeface="Calibri"/>
              </a:rPr>
              <a:t>Nacionalinio lygmens NVŠ programoje besimokančiam SUP mokiniui dvigubas krepšelio skyrimas nenumatytas.</a:t>
            </a:r>
            <a:endParaRPr/>
          </a:p>
          <a:p>
            <a:pPr marL="0" marR="0" lvl="0" indent="0" algn="l" rtl="0">
              <a:lnSpc>
                <a:spcPct val="100000"/>
              </a:lnSpc>
              <a:spcBef>
                <a:spcPts val="0"/>
              </a:spcBef>
              <a:spcAft>
                <a:spcPts val="0"/>
              </a:spcAft>
              <a:buNone/>
            </a:pPr>
            <a:endParaRPr sz="2000" b="0" i="0" u="none">
              <a:solidFill>
                <a:srgbClr val="0070C0"/>
              </a:solidFill>
              <a:latin typeface="Calibri"/>
              <a:ea typeface="Calibri"/>
              <a:cs typeface="Calibri"/>
              <a:sym typeface="Calibri"/>
            </a:endParaRPr>
          </a:p>
        </p:txBody>
      </p:sp>
      <p:sp>
        <p:nvSpPr>
          <p:cNvPr id="158" name="Google Shape;158;p10"/>
          <p:cNvSpPr txBox="1">
            <a:spLocks noGrp="1"/>
          </p:cNvSpPr>
          <p:nvPr>
            <p:ph type="title"/>
          </p:nvPr>
        </p:nvSpPr>
        <p:spPr>
          <a:xfrm>
            <a:off x="814387" y="228600"/>
            <a:ext cx="6146800" cy="1503362"/>
          </a:xfrm>
          <a:prstGeom prst="rect">
            <a:avLst/>
          </a:prstGeom>
          <a:noFill/>
          <a:ln>
            <a:noFill/>
          </a:ln>
        </p:spPr>
        <p:txBody>
          <a:bodyPr spcFirstLastPara="1" wrap="square" lIns="99550" tIns="49775" rIns="99550" bIns="49775" anchor="ctr" anchorCtr="0">
            <a:noAutofit/>
          </a:bodyPr>
          <a:lstStyle/>
          <a:p>
            <a:pPr marL="0" lvl="0" indent="0" algn="ctr" rtl="0">
              <a:lnSpc>
                <a:spcPct val="100000"/>
              </a:lnSpc>
              <a:spcBef>
                <a:spcPts val="0"/>
              </a:spcBef>
              <a:spcAft>
                <a:spcPts val="0"/>
              </a:spcAft>
              <a:buClr>
                <a:schemeClr val="dk1"/>
              </a:buClr>
              <a:buSzPts val="4800"/>
              <a:buFont typeface="Calibri"/>
              <a:buNone/>
            </a:pPr>
            <a:r>
              <a:rPr lang="en-US" sz="4800" b="0" i="0" u="none">
                <a:solidFill>
                  <a:schemeClr val="dk1"/>
                </a:solidFill>
                <a:latin typeface="Calibri"/>
                <a:ea typeface="Calibri"/>
                <a:cs typeface="Calibri"/>
                <a:sym typeface="Calibri"/>
              </a:rPr>
              <a:t>SUP mokiniai (1) </a:t>
            </a:r>
            <a:endParaRPr/>
          </a:p>
        </p:txBody>
      </p:sp>
      <p:pic>
        <p:nvPicPr>
          <p:cNvPr id="159" name="Google Shape;159;p10"/>
          <p:cNvPicPr preferRelativeResize="0"/>
          <p:nvPr/>
        </p:nvPicPr>
        <p:blipFill rotWithShape="1">
          <a:blip r:embed="rId3">
            <a:alphaModFix/>
          </a:blip>
          <a:srcRect/>
          <a:stretch/>
        </p:blipFill>
        <p:spPr>
          <a:xfrm>
            <a:off x="665162" y="1858962"/>
            <a:ext cx="703262" cy="26828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Shape 163"/>
        <p:cNvGrpSpPr/>
        <p:nvPr/>
      </p:nvGrpSpPr>
      <p:grpSpPr>
        <a:xfrm>
          <a:off x="0" y="0"/>
          <a:ext cx="0" cy="0"/>
          <a:chOff x="0" y="0"/>
          <a:chExt cx="0" cy="0"/>
        </a:xfrm>
      </p:grpSpPr>
      <p:sp>
        <p:nvSpPr>
          <p:cNvPr id="164" name="Google Shape;164;p11"/>
          <p:cNvSpPr txBox="1"/>
          <p:nvPr/>
        </p:nvSpPr>
        <p:spPr>
          <a:xfrm>
            <a:off x="1893887" y="1444625"/>
            <a:ext cx="8659812" cy="4940300"/>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100"/>
              <a:buFont typeface="Calibri"/>
              <a:buNone/>
            </a:pPr>
            <a:r>
              <a:rPr lang="en-US" sz="2100" b="0" i="0" u="none">
                <a:solidFill>
                  <a:schemeClr val="dk1"/>
                </a:solidFill>
                <a:latin typeface="Calibri"/>
                <a:ea typeface="Calibri"/>
                <a:cs typeface="Calibri"/>
                <a:sym typeface="Calibri"/>
              </a:rPr>
              <a:t>Iš kur žinoti, kad vaikas yra SUP? Jeigu visą informaciją matome tik užregistravus vaiką. Tačiau tokiu atveju jau būna pasirašyta NVŠ sutartis. </a:t>
            </a:r>
            <a:endParaRPr/>
          </a:p>
          <a:p>
            <a:pPr marL="0" marR="0" lvl="0" indent="0" algn="l" rtl="0">
              <a:lnSpc>
                <a:spcPct val="100000"/>
              </a:lnSpc>
              <a:spcBef>
                <a:spcPts val="0"/>
              </a:spcBef>
              <a:spcAft>
                <a:spcPts val="0"/>
              </a:spcAft>
              <a:buClr>
                <a:schemeClr val="dk1"/>
              </a:buClr>
              <a:buSzPts val="2100"/>
              <a:buFont typeface="Calibri"/>
              <a:buNone/>
            </a:pPr>
            <a:endParaRPr sz="2100" b="0" i="0" u="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70C0"/>
              </a:buClr>
              <a:buSzPts val="2100"/>
              <a:buFont typeface="Calibri"/>
              <a:buNone/>
            </a:pPr>
            <a:r>
              <a:rPr lang="en-US" sz="2100" b="0" i="0" u="none">
                <a:solidFill>
                  <a:srgbClr val="0070C0"/>
                </a:solidFill>
                <a:latin typeface="Calibri"/>
                <a:ea typeface="Calibri"/>
                <a:cs typeface="Calibri"/>
                <a:sym typeface="Calibri"/>
              </a:rPr>
              <a:t>Specialieji ugdymosi poreikiai matomi Mokinių registre. Norint mokinį užregistruoti Mokinių registre turi būti pasirašoma sutartis (gaunami asmens duomenys) nepriklausomai nuo to ar mokinys turi, ar neturi SUP.</a:t>
            </a:r>
            <a:endParaRPr/>
          </a:p>
          <a:p>
            <a:pPr marL="0" marR="0" lvl="0" indent="0" algn="l" rtl="0">
              <a:lnSpc>
                <a:spcPct val="100000"/>
              </a:lnSpc>
              <a:spcBef>
                <a:spcPts val="0"/>
              </a:spcBef>
              <a:spcAft>
                <a:spcPts val="0"/>
              </a:spcAft>
              <a:buClr>
                <a:schemeClr val="dk1"/>
              </a:buClr>
              <a:buSzPts val="2100"/>
              <a:buFont typeface="Calibri"/>
              <a:buNone/>
            </a:pPr>
            <a:endParaRPr sz="2100" b="0" i="0" u="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100"/>
              <a:buFont typeface="Calibri"/>
              <a:buNone/>
            </a:pPr>
            <a:r>
              <a:rPr lang="en-US" sz="2100" b="0" i="0" u="none">
                <a:solidFill>
                  <a:schemeClr val="dk1"/>
                </a:solidFill>
                <a:latin typeface="Calibri"/>
                <a:ea typeface="Calibri"/>
                <a:cs typeface="Calibri"/>
                <a:sym typeface="Calibri"/>
              </a:rPr>
              <a:t>Kaip yra su dvigubu NVŠ krepšeliu, jeigu būrelio kaina yra mažesnė. (pvz. būrelio kaina 35 eur. NVŠ krepšelis 20 eur., tokiu atveju SUP vaikas gauna 40 eur. NVŠ krepšelį).</a:t>
            </a:r>
            <a:endParaRPr/>
          </a:p>
          <a:p>
            <a:pPr marL="0" marR="0" lvl="0" indent="0" algn="l" rtl="0">
              <a:lnSpc>
                <a:spcPct val="100000"/>
              </a:lnSpc>
              <a:spcBef>
                <a:spcPts val="0"/>
              </a:spcBef>
              <a:spcAft>
                <a:spcPts val="0"/>
              </a:spcAft>
              <a:buClr>
                <a:schemeClr val="dk1"/>
              </a:buClr>
              <a:buSzPts val="2100"/>
              <a:buFont typeface="Calibri"/>
              <a:buNone/>
            </a:pPr>
            <a:endParaRPr sz="2100" b="0" i="0" u="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70C0"/>
              </a:buClr>
              <a:buSzPts val="2100"/>
              <a:buFont typeface="Calibri"/>
              <a:buNone/>
            </a:pPr>
            <a:r>
              <a:rPr lang="en-US" sz="2100" b="0" i="0" u="none">
                <a:solidFill>
                  <a:srgbClr val="0070C0"/>
                </a:solidFill>
                <a:latin typeface="Calibri"/>
                <a:ea typeface="Calibri"/>
                <a:cs typeface="Calibri"/>
                <a:sym typeface="Calibri"/>
              </a:rPr>
              <a:t>SUP mokiniams skiriamų (2) NVŠ krepšelių dydžių suma gali būti didesnė nei NVŠ programos kaina. Atkreipiame dėmesį: SUP mokiniams 2 x NVŠ krepšelis skiriamas tik savivaldybių lygmens NVŠ programoms, kurios vykdomos kontaktiniu būdu.</a:t>
            </a:r>
            <a:endParaRPr/>
          </a:p>
        </p:txBody>
      </p:sp>
      <p:sp>
        <p:nvSpPr>
          <p:cNvPr id="165" name="Google Shape;165;p11"/>
          <p:cNvSpPr txBox="1">
            <a:spLocks noGrp="1"/>
          </p:cNvSpPr>
          <p:nvPr>
            <p:ph type="title"/>
          </p:nvPr>
        </p:nvSpPr>
        <p:spPr>
          <a:xfrm>
            <a:off x="735012" y="133350"/>
            <a:ext cx="6146800" cy="1503362"/>
          </a:xfrm>
          <a:prstGeom prst="rect">
            <a:avLst/>
          </a:prstGeom>
          <a:noFill/>
          <a:ln>
            <a:noFill/>
          </a:ln>
        </p:spPr>
        <p:txBody>
          <a:bodyPr spcFirstLastPara="1" wrap="square" lIns="99550" tIns="49775" rIns="99550" bIns="49775" anchor="ctr" anchorCtr="0">
            <a:noAutofit/>
          </a:bodyPr>
          <a:lstStyle/>
          <a:p>
            <a:pPr marL="0" lvl="0" indent="0" algn="ctr" rtl="0">
              <a:lnSpc>
                <a:spcPct val="100000"/>
              </a:lnSpc>
              <a:spcBef>
                <a:spcPts val="0"/>
              </a:spcBef>
              <a:spcAft>
                <a:spcPts val="0"/>
              </a:spcAft>
              <a:buClr>
                <a:schemeClr val="dk1"/>
              </a:buClr>
              <a:buSzPts val="4800"/>
              <a:buFont typeface="Calibri"/>
              <a:buNone/>
            </a:pPr>
            <a:r>
              <a:rPr lang="en-US" sz="4800" b="0" i="0" u="none">
                <a:solidFill>
                  <a:schemeClr val="dk1"/>
                </a:solidFill>
                <a:latin typeface="Calibri"/>
                <a:ea typeface="Calibri"/>
                <a:cs typeface="Calibri"/>
                <a:sym typeface="Calibri"/>
              </a:rPr>
              <a:t>SUP mokiniai (2) </a:t>
            </a:r>
            <a:endParaRPr/>
          </a:p>
        </p:txBody>
      </p:sp>
      <p:pic>
        <p:nvPicPr>
          <p:cNvPr id="166" name="Google Shape;166;p11"/>
          <p:cNvPicPr preferRelativeResize="0"/>
          <p:nvPr/>
        </p:nvPicPr>
        <p:blipFill rotWithShape="1">
          <a:blip r:embed="rId3">
            <a:alphaModFix/>
          </a:blip>
          <a:srcRect/>
          <a:stretch/>
        </p:blipFill>
        <p:spPr>
          <a:xfrm>
            <a:off x="814387" y="1897062"/>
            <a:ext cx="703262" cy="26828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170"/>
        <p:cNvGrpSpPr/>
        <p:nvPr/>
      </p:nvGrpSpPr>
      <p:grpSpPr>
        <a:xfrm>
          <a:off x="0" y="0"/>
          <a:ext cx="0" cy="0"/>
          <a:chOff x="0" y="0"/>
          <a:chExt cx="0" cy="0"/>
        </a:xfrm>
      </p:grpSpPr>
      <p:sp>
        <p:nvSpPr>
          <p:cNvPr id="171" name="Google Shape;171;p12"/>
          <p:cNvSpPr txBox="1"/>
          <p:nvPr/>
        </p:nvSpPr>
        <p:spPr>
          <a:xfrm>
            <a:off x="2189162" y="1273175"/>
            <a:ext cx="8499475" cy="5848350"/>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200"/>
              <a:buFont typeface="Calibri"/>
              <a:buNone/>
            </a:pPr>
            <a:r>
              <a:rPr lang="en-US" sz="2200" b="0" i="0" u="none">
                <a:solidFill>
                  <a:schemeClr val="dk1"/>
                </a:solidFill>
                <a:latin typeface="Calibri"/>
                <a:ea typeface="Calibri"/>
                <a:cs typeface="Calibri"/>
                <a:sym typeface="Calibri"/>
              </a:rPr>
              <a:t>Kiek laiko galioja sutartis su tėvais?</a:t>
            </a:r>
            <a:endParaRPr/>
          </a:p>
          <a:p>
            <a:pPr marL="0" marR="0" lvl="0" indent="0" algn="l" rtl="0">
              <a:lnSpc>
                <a:spcPct val="100000"/>
              </a:lnSpc>
              <a:spcBef>
                <a:spcPts val="0"/>
              </a:spcBef>
              <a:spcAft>
                <a:spcPts val="0"/>
              </a:spcAft>
              <a:buClr>
                <a:schemeClr val="dk1"/>
              </a:buClr>
              <a:buSzPts val="2200"/>
              <a:buFont typeface="Calibri"/>
              <a:buNone/>
            </a:pPr>
            <a:r>
              <a:rPr lang="en-US" sz="2200" b="0" i="0" u="none">
                <a:solidFill>
                  <a:schemeClr val="dk1"/>
                </a:solidFill>
                <a:latin typeface="Calibri"/>
                <a:ea typeface="Calibri"/>
                <a:cs typeface="Calibri"/>
                <a:sym typeface="Calibri"/>
              </a:rPr>
              <a:t>Kaip bus pasirašomos sutartys su tėvais?</a:t>
            </a:r>
            <a:endParaRPr/>
          </a:p>
          <a:p>
            <a:pPr marL="0" marR="0" lvl="0" indent="0" algn="l" rtl="0">
              <a:lnSpc>
                <a:spcPct val="100000"/>
              </a:lnSpc>
              <a:spcBef>
                <a:spcPts val="0"/>
              </a:spcBef>
              <a:spcAft>
                <a:spcPts val="0"/>
              </a:spcAft>
              <a:buClr>
                <a:schemeClr val="dk1"/>
              </a:buClr>
              <a:buSzPts val="2200"/>
              <a:buFont typeface="Calibri"/>
              <a:buNone/>
            </a:pPr>
            <a:r>
              <a:rPr lang="en-US" sz="2200" b="0" i="0" u="none">
                <a:solidFill>
                  <a:schemeClr val="dk1"/>
                </a:solidFill>
                <a:latin typeface="Calibri"/>
                <a:ea typeface="Calibri"/>
                <a:cs typeface="Calibri"/>
                <a:sym typeface="Calibri"/>
              </a:rPr>
              <a:t>Ar visiems nariams nuo rugsėjo reikės vėl naujas sutartis pasirašyti?</a:t>
            </a:r>
            <a:endParaRPr/>
          </a:p>
          <a:p>
            <a:pPr marL="0" marR="0" lvl="0" indent="0" algn="l" rtl="0">
              <a:lnSpc>
                <a:spcPct val="100000"/>
              </a:lnSpc>
              <a:spcBef>
                <a:spcPts val="0"/>
              </a:spcBef>
              <a:spcAft>
                <a:spcPts val="0"/>
              </a:spcAft>
              <a:buClr>
                <a:schemeClr val="dk1"/>
              </a:buClr>
              <a:buSzPts val="2200"/>
              <a:buFont typeface="Calibri"/>
              <a:buNone/>
            </a:pPr>
            <a:r>
              <a:rPr lang="en-US" sz="2200" b="0" i="0" u="none">
                <a:solidFill>
                  <a:schemeClr val="dk1"/>
                </a:solidFill>
                <a:latin typeface="Calibri"/>
                <a:ea typeface="Calibri"/>
                <a:cs typeface="Calibri"/>
                <a:sym typeface="Calibri"/>
              </a:rPr>
              <a:t>Ar sutartis su mokinių tėvais bus galima pasirašinėti įprastu popieriniu būdu?</a:t>
            </a:r>
            <a:endParaRPr/>
          </a:p>
          <a:p>
            <a:pPr marL="0" marR="0" lvl="0" indent="0" algn="l" rtl="0">
              <a:lnSpc>
                <a:spcPct val="100000"/>
              </a:lnSpc>
              <a:spcBef>
                <a:spcPts val="0"/>
              </a:spcBef>
              <a:spcAft>
                <a:spcPts val="0"/>
              </a:spcAft>
              <a:buClr>
                <a:schemeClr val="dk1"/>
              </a:buClr>
              <a:buSzPts val="2200"/>
              <a:buFont typeface="Calibri"/>
              <a:buNone/>
            </a:pPr>
            <a:r>
              <a:rPr lang="en-US" sz="2200" b="0" i="0" u="none">
                <a:solidFill>
                  <a:schemeClr val="dk1"/>
                </a:solidFill>
                <a:latin typeface="Calibri"/>
                <a:ea typeface="Calibri"/>
                <a:cs typeface="Calibri"/>
                <a:sym typeface="Calibri"/>
              </a:rPr>
              <a:t>Ar reikės rudenį iš naujo sudaryti sutartis su vaikais, kurie lankys programą toliau?</a:t>
            </a:r>
            <a:endParaRPr/>
          </a:p>
          <a:p>
            <a:pPr marL="0" marR="0" lvl="0" indent="0" algn="l" rtl="0">
              <a:lnSpc>
                <a:spcPct val="100000"/>
              </a:lnSpc>
              <a:spcBef>
                <a:spcPts val="0"/>
              </a:spcBef>
              <a:spcAft>
                <a:spcPts val="0"/>
              </a:spcAft>
              <a:buClr>
                <a:schemeClr val="dk1"/>
              </a:buClr>
              <a:buSzPts val="2200"/>
              <a:buFont typeface="Calibri"/>
              <a:buNone/>
            </a:pPr>
            <a:endParaRPr sz="2200" b="0" i="0" u="none">
              <a:solidFill>
                <a:schemeClr val="dk1"/>
              </a:solidFill>
              <a:latin typeface="Calibri"/>
              <a:ea typeface="Calibri"/>
              <a:cs typeface="Calibri"/>
              <a:sym typeface="Calibri"/>
            </a:endParaRPr>
          </a:p>
          <a:p>
            <a:pPr marL="0" marR="0" lvl="0" indent="-139700" algn="l" rtl="0">
              <a:lnSpc>
                <a:spcPct val="100000"/>
              </a:lnSpc>
              <a:spcBef>
                <a:spcPts val="0"/>
              </a:spcBef>
              <a:spcAft>
                <a:spcPts val="0"/>
              </a:spcAft>
              <a:buClr>
                <a:srgbClr val="0070C0"/>
              </a:buClr>
              <a:buSzPts val="2200"/>
              <a:buFont typeface="Arial"/>
              <a:buChar char="•"/>
            </a:pPr>
            <a:r>
              <a:rPr lang="en-US" sz="2200" b="0" i="0" u="none">
                <a:solidFill>
                  <a:srgbClr val="0070C0"/>
                </a:solidFill>
                <a:latin typeface="Calibri"/>
                <a:ea typeface="Calibri"/>
                <a:cs typeface="Calibri"/>
                <a:sym typeface="Calibri"/>
              </a:rPr>
              <a:t>Mokymo sutartis sudaroma NVŠ programos trukmei. Jei programa kartojama, sudaroma nauja mokymo sutartis.</a:t>
            </a:r>
            <a:endParaRPr/>
          </a:p>
          <a:p>
            <a:pPr marL="0" marR="0" lvl="0" indent="-139700" algn="l" rtl="0">
              <a:lnSpc>
                <a:spcPct val="100000"/>
              </a:lnSpc>
              <a:spcBef>
                <a:spcPts val="0"/>
              </a:spcBef>
              <a:spcAft>
                <a:spcPts val="0"/>
              </a:spcAft>
              <a:buClr>
                <a:srgbClr val="0070C0"/>
              </a:buClr>
              <a:buSzPts val="2200"/>
              <a:buFont typeface="Arial"/>
              <a:buChar char="•"/>
            </a:pPr>
            <a:r>
              <a:rPr lang="en-US" sz="2200" b="0" i="0" u="none">
                <a:solidFill>
                  <a:srgbClr val="0070C0"/>
                </a:solidFill>
                <a:latin typeface="Calibri"/>
                <a:ea typeface="Calibri"/>
                <a:cs typeface="Calibri"/>
                <a:sym typeface="Calibri"/>
              </a:rPr>
              <a:t>Mokymo sutartis įsigalioja nuo jos pasirašymo dienos ir galioja iki NVŠ programos pabaigos, nurodytos sutartyje 1 punkte.</a:t>
            </a:r>
            <a:endParaRPr/>
          </a:p>
          <a:p>
            <a:pPr marL="0" marR="0" lvl="0" indent="-139700" algn="l" rtl="0">
              <a:lnSpc>
                <a:spcPct val="100000"/>
              </a:lnSpc>
              <a:spcBef>
                <a:spcPts val="0"/>
              </a:spcBef>
              <a:spcAft>
                <a:spcPts val="0"/>
              </a:spcAft>
              <a:buClr>
                <a:srgbClr val="0070C0"/>
              </a:buClr>
              <a:buSzPts val="2200"/>
              <a:buFont typeface="Arial"/>
              <a:buChar char="•"/>
            </a:pPr>
            <a:r>
              <a:rPr lang="en-US" sz="2200" b="0" i="0" u="none">
                <a:solidFill>
                  <a:srgbClr val="0070C0"/>
                </a:solidFill>
                <a:latin typeface="Calibri"/>
                <a:ea typeface="Calibri"/>
                <a:cs typeface="Calibri"/>
                <a:sym typeface="Calibri"/>
              </a:rPr>
              <a:t>Pagal aprašą sutartis užpildoma kompiuterio pagalba. Mokymo sutartys galios pasirašytos ir ranka, ir elektroniniu parašu. Bus sukurta galimybė pasirašyti e-sutartį. </a:t>
            </a:r>
            <a:endParaRPr/>
          </a:p>
          <a:p>
            <a:pPr marL="0" marR="0" lvl="0" indent="-139700" algn="l" rtl="0">
              <a:lnSpc>
                <a:spcPct val="100000"/>
              </a:lnSpc>
              <a:spcBef>
                <a:spcPts val="0"/>
              </a:spcBef>
              <a:spcAft>
                <a:spcPts val="0"/>
              </a:spcAft>
              <a:buClr>
                <a:srgbClr val="0070C0"/>
              </a:buClr>
              <a:buSzPts val="2200"/>
              <a:buFont typeface="Arial"/>
              <a:buChar char="•"/>
            </a:pPr>
            <a:r>
              <a:rPr lang="en-US" sz="2200" b="0" i="0" u="none">
                <a:solidFill>
                  <a:srgbClr val="0070C0"/>
                </a:solidFill>
                <a:latin typeface="Calibri"/>
                <a:ea typeface="Calibri"/>
                <a:cs typeface="Calibri"/>
                <a:sym typeface="Calibri"/>
              </a:rPr>
              <a:t>Naujai akredituotoms programoms (pagal e-paraišką) reikės pasirašyti naujas mokymo sutartis, bus kiti programų kodai.</a:t>
            </a:r>
            <a:endParaRPr/>
          </a:p>
        </p:txBody>
      </p:sp>
      <p:sp>
        <p:nvSpPr>
          <p:cNvPr id="172" name="Google Shape;172;p12"/>
          <p:cNvSpPr txBox="1">
            <a:spLocks noGrp="1"/>
          </p:cNvSpPr>
          <p:nvPr>
            <p:ph type="title"/>
          </p:nvPr>
        </p:nvSpPr>
        <p:spPr>
          <a:xfrm>
            <a:off x="1363662" y="-9525"/>
            <a:ext cx="5924550" cy="1503362"/>
          </a:xfrm>
          <a:prstGeom prst="rect">
            <a:avLst/>
          </a:prstGeom>
          <a:noFill/>
          <a:ln>
            <a:noFill/>
          </a:ln>
        </p:spPr>
        <p:txBody>
          <a:bodyPr spcFirstLastPara="1" wrap="square" lIns="99550" tIns="49775" rIns="99550" bIns="49775" anchor="ctr" anchorCtr="0">
            <a:noAutofit/>
          </a:bodyPr>
          <a:lstStyle/>
          <a:p>
            <a:pPr marL="0" lvl="0" indent="0" algn="ctr" rtl="0">
              <a:lnSpc>
                <a:spcPct val="100000"/>
              </a:lnSpc>
              <a:spcBef>
                <a:spcPts val="0"/>
              </a:spcBef>
              <a:spcAft>
                <a:spcPts val="0"/>
              </a:spcAft>
              <a:buClr>
                <a:schemeClr val="dk1"/>
              </a:buClr>
              <a:buSzPts val="4800"/>
              <a:buFont typeface="Calibri"/>
              <a:buNone/>
            </a:pPr>
            <a:r>
              <a:rPr lang="en-US" sz="4800" b="0" i="0" u="none">
                <a:solidFill>
                  <a:schemeClr val="dk1"/>
                </a:solidFill>
                <a:latin typeface="Calibri"/>
                <a:ea typeface="Calibri"/>
                <a:cs typeface="Calibri"/>
                <a:sym typeface="Calibri"/>
              </a:rPr>
              <a:t>Mokymo sutartys</a:t>
            </a:r>
            <a:endParaRPr/>
          </a:p>
        </p:txBody>
      </p:sp>
      <p:pic>
        <p:nvPicPr>
          <p:cNvPr id="173" name="Google Shape;173;p12"/>
          <p:cNvPicPr preferRelativeResize="0"/>
          <p:nvPr/>
        </p:nvPicPr>
        <p:blipFill rotWithShape="1">
          <a:blip r:embed="rId3">
            <a:alphaModFix/>
          </a:blip>
          <a:srcRect/>
          <a:stretch/>
        </p:blipFill>
        <p:spPr>
          <a:xfrm>
            <a:off x="814387" y="1724025"/>
            <a:ext cx="703262" cy="26828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177"/>
        <p:cNvGrpSpPr/>
        <p:nvPr/>
      </p:nvGrpSpPr>
      <p:grpSpPr>
        <a:xfrm>
          <a:off x="0" y="0"/>
          <a:ext cx="0" cy="0"/>
          <a:chOff x="0" y="0"/>
          <a:chExt cx="0" cy="0"/>
        </a:xfrm>
      </p:grpSpPr>
      <p:sp>
        <p:nvSpPr>
          <p:cNvPr id="178" name="Google Shape;178;p13"/>
          <p:cNvSpPr txBox="1"/>
          <p:nvPr/>
        </p:nvSpPr>
        <p:spPr>
          <a:xfrm>
            <a:off x="1657350" y="1071562"/>
            <a:ext cx="9031287" cy="5632450"/>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a:solidFill>
                  <a:schemeClr val="dk1"/>
                </a:solidFill>
                <a:latin typeface="Calibri"/>
                <a:ea typeface="Calibri"/>
                <a:cs typeface="Calibri"/>
                <a:sym typeface="Calibri"/>
              </a:rPr>
              <a:t>Pakomentuokite sąvoką „pagal tikslinę paskirtį“.</a:t>
            </a:r>
            <a:endParaRPr/>
          </a:p>
          <a:p>
            <a:pPr marL="0" marR="0" lvl="0" indent="0" algn="l" rtl="0">
              <a:lnSpc>
                <a:spcPct val="100000"/>
              </a:lnSpc>
              <a:spcBef>
                <a:spcPts val="0"/>
              </a:spcBef>
              <a:spcAft>
                <a:spcPts val="0"/>
              </a:spcAft>
              <a:buClr>
                <a:schemeClr val="dk1"/>
              </a:buClr>
              <a:buSzPts val="2400"/>
              <a:buFont typeface="Calibri"/>
              <a:buNone/>
            </a:pPr>
            <a:r>
              <a:rPr lang="en-US" sz="2400" b="0" i="0" u="none">
                <a:solidFill>
                  <a:schemeClr val="dk1"/>
                </a:solidFill>
                <a:latin typeface="Calibri"/>
                <a:ea typeface="Calibri"/>
                <a:cs typeface="Calibri"/>
                <a:sym typeface="Calibri"/>
              </a:rPr>
              <a:t>Kam galima / negalima panaudoti skirtas lėšas?</a:t>
            </a:r>
            <a:endParaRPr/>
          </a:p>
          <a:p>
            <a:pPr marL="0" marR="0" lvl="0" indent="0" algn="l" rtl="0">
              <a:lnSpc>
                <a:spcPct val="100000"/>
              </a:lnSpc>
              <a:spcBef>
                <a:spcPts val="0"/>
              </a:spcBef>
              <a:spcAft>
                <a:spcPts val="0"/>
              </a:spcAft>
              <a:buClr>
                <a:schemeClr val="dk1"/>
              </a:buClr>
              <a:buSzPts val="2400"/>
              <a:buFont typeface="Calibri"/>
              <a:buNone/>
            </a:pPr>
            <a:r>
              <a:rPr lang="en-US" sz="2400" b="0" i="0" u="none">
                <a:solidFill>
                  <a:schemeClr val="dk1"/>
                </a:solidFill>
                <a:latin typeface="Calibri"/>
                <a:ea typeface="Calibri"/>
                <a:cs typeface="Calibri"/>
                <a:sym typeface="Calibri"/>
              </a:rPr>
              <a:t>Ar galima pasidaryti nuotraukas, nuomotis kostiumus, apmokėti komunalines išlaidas? </a:t>
            </a:r>
            <a:endParaRPr/>
          </a:p>
          <a:p>
            <a:pPr marL="0" marR="0" lvl="0" indent="0" algn="l" rtl="0">
              <a:lnSpc>
                <a:spcPct val="100000"/>
              </a:lnSpc>
              <a:spcBef>
                <a:spcPts val="0"/>
              </a:spcBef>
              <a:spcAft>
                <a:spcPts val="0"/>
              </a:spcAft>
              <a:buClr>
                <a:schemeClr val="dk1"/>
              </a:buClr>
              <a:buSzPts val="2400"/>
              <a:buFont typeface="Calibri"/>
              <a:buNone/>
            </a:pPr>
            <a:r>
              <a:rPr lang="en-US" sz="2400" b="0" i="0" u="none">
                <a:solidFill>
                  <a:schemeClr val="dk1"/>
                </a:solidFill>
                <a:latin typeface="Calibri"/>
                <a:ea typeface="Calibri"/>
                <a:cs typeface="Calibri"/>
                <a:sym typeface="Calibri"/>
              </a:rPr>
              <a:t>Ar dar bus koks dokumentas, kur bus aptartas NVŠ lėšų panaudojimas?</a:t>
            </a:r>
            <a:endParaRPr/>
          </a:p>
          <a:p>
            <a:pPr marL="0" marR="0" lvl="0" indent="0" algn="l" rtl="0">
              <a:lnSpc>
                <a:spcPct val="100000"/>
              </a:lnSpc>
              <a:spcBef>
                <a:spcPts val="0"/>
              </a:spcBef>
              <a:spcAft>
                <a:spcPts val="0"/>
              </a:spcAft>
              <a:buClr>
                <a:schemeClr val="dk1"/>
              </a:buClr>
              <a:buSzPts val="2400"/>
              <a:buFont typeface="Calibri"/>
              <a:buNone/>
            </a:pPr>
            <a:r>
              <a:rPr lang="en-US" sz="2400" b="0" i="0" u="none">
                <a:solidFill>
                  <a:schemeClr val="dk1"/>
                </a:solidFill>
                <a:latin typeface="Calibri"/>
                <a:ea typeface="Calibri"/>
                <a:cs typeface="Calibri"/>
                <a:sym typeface="Calibri"/>
              </a:rPr>
              <a:t>Kokios finansavimo lėšos naudojamos 2022 m.?</a:t>
            </a:r>
            <a:endParaRPr/>
          </a:p>
          <a:p>
            <a:pPr marL="0" marR="0" lvl="0" indent="0" algn="l" rtl="0">
              <a:lnSpc>
                <a:spcPct val="100000"/>
              </a:lnSpc>
              <a:spcBef>
                <a:spcPts val="0"/>
              </a:spcBef>
              <a:spcAft>
                <a:spcPts val="0"/>
              </a:spcAft>
              <a:buClr>
                <a:schemeClr val="dk1"/>
              </a:buClr>
              <a:buSzPts val="2400"/>
              <a:buFont typeface="Calibri"/>
              <a:buNone/>
            </a:pPr>
            <a:endParaRPr sz="2400" b="0" i="0" u="none">
              <a:solidFill>
                <a:srgbClr val="0070C0"/>
              </a:solidFill>
              <a:latin typeface="Calibri"/>
              <a:ea typeface="Calibri"/>
              <a:cs typeface="Calibri"/>
              <a:sym typeface="Calibri"/>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a:solidFill>
                  <a:srgbClr val="0070C0"/>
                </a:solidFill>
                <a:latin typeface="Calibri"/>
                <a:ea typeface="Calibri"/>
                <a:cs typeface="Calibri"/>
                <a:sym typeface="Calibri"/>
              </a:rPr>
              <a:t>Tikslinė paskirtis – NVŠ programos vykdymas.</a:t>
            </a:r>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a:solidFill>
                  <a:srgbClr val="0070C0"/>
                </a:solidFill>
                <a:latin typeface="Calibri"/>
                <a:ea typeface="Calibri"/>
                <a:cs typeface="Calibri"/>
                <a:sym typeface="Calibri"/>
              </a:rPr>
              <a:t>Aprašas nepateikia lėšų naudojimo paskirties baigtinio sąrašo, lėšos gali būti skiriamos visoms išlaidoms, būtinoms programai įgyvendinti (ugdymo ir ūkio), atskiras patikslinantis dokumentas nebus rengiamas.</a:t>
            </a:r>
            <a:endParaRPr sz="2400" b="0" i="0" u="none">
              <a:solidFill>
                <a:schemeClr val="dk1"/>
              </a:solidFill>
              <a:latin typeface="Calibri"/>
              <a:ea typeface="Calibri"/>
              <a:cs typeface="Calibri"/>
              <a:sym typeface="Calibri"/>
            </a:endParaRPr>
          </a:p>
          <a:p>
            <a:pPr marL="0" marR="0" lvl="0" indent="-152400" algn="l" rtl="0">
              <a:lnSpc>
                <a:spcPct val="100000"/>
              </a:lnSpc>
              <a:spcBef>
                <a:spcPts val="0"/>
              </a:spcBef>
              <a:spcAft>
                <a:spcPts val="0"/>
              </a:spcAft>
              <a:buClr>
                <a:srgbClr val="0070C0"/>
              </a:buClr>
              <a:buSzPts val="2400"/>
              <a:buFont typeface="Arial"/>
              <a:buChar char="•"/>
            </a:pPr>
            <a:r>
              <a:rPr lang="en-US" sz="2400" b="0" i="0" u="none">
                <a:solidFill>
                  <a:srgbClr val="0070C0"/>
                </a:solidFill>
                <a:latin typeface="Calibri"/>
                <a:ea typeface="Calibri"/>
                <a:cs typeface="Calibri"/>
                <a:sym typeface="Calibri"/>
              </a:rPr>
              <a:t>Nacionalinio lygmens NVŠ programoms finansuoti lėšos skiriamos iš ES fondų, savivaldybės lygmens – iš Lietuvos Respublikos valstybės biudžeto.</a:t>
            </a:r>
            <a:endParaRPr/>
          </a:p>
        </p:txBody>
      </p:sp>
      <p:sp>
        <p:nvSpPr>
          <p:cNvPr id="179" name="Google Shape;179;p13"/>
          <p:cNvSpPr txBox="1">
            <a:spLocks noGrp="1"/>
          </p:cNvSpPr>
          <p:nvPr>
            <p:ph type="title"/>
          </p:nvPr>
        </p:nvSpPr>
        <p:spPr>
          <a:xfrm>
            <a:off x="793750" y="287337"/>
            <a:ext cx="4090987" cy="814387"/>
          </a:xfrm>
          <a:prstGeom prst="rect">
            <a:avLst/>
          </a:prstGeom>
          <a:noFill/>
          <a:ln>
            <a:noFill/>
          </a:ln>
        </p:spPr>
        <p:txBody>
          <a:bodyPr spcFirstLastPara="1" wrap="square" lIns="99550" tIns="49775" rIns="99550" bIns="49775" anchor="ctr" anchorCtr="0">
            <a:normAutofit/>
          </a:bodyPr>
          <a:lstStyle/>
          <a:p>
            <a:pPr marL="0" lvl="0" indent="0" algn="ctr" rtl="0">
              <a:lnSpc>
                <a:spcPct val="100000"/>
              </a:lnSpc>
              <a:spcBef>
                <a:spcPts val="0"/>
              </a:spcBef>
              <a:spcAft>
                <a:spcPts val="0"/>
              </a:spcAft>
              <a:buClr>
                <a:schemeClr val="dk1"/>
              </a:buClr>
              <a:buSzPts val="4300"/>
              <a:buFont typeface="Calibri"/>
              <a:buNone/>
            </a:pPr>
            <a:r>
              <a:rPr lang="en-US" sz="4300" b="0" i="0" u="none">
                <a:solidFill>
                  <a:schemeClr val="dk1"/>
                </a:solidFill>
                <a:latin typeface="Calibri"/>
                <a:ea typeface="Calibri"/>
                <a:cs typeface="Calibri"/>
                <a:sym typeface="Calibri"/>
              </a:rPr>
              <a:t>NVŠ Lėšos</a:t>
            </a:r>
            <a:endParaRPr/>
          </a:p>
        </p:txBody>
      </p:sp>
      <p:pic>
        <p:nvPicPr>
          <p:cNvPr id="180" name="Google Shape;180;p13"/>
          <p:cNvPicPr preferRelativeResize="0"/>
          <p:nvPr/>
        </p:nvPicPr>
        <p:blipFill rotWithShape="1">
          <a:blip r:embed="rId3">
            <a:alphaModFix/>
          </a:blip>
          <a:srcRect/>
          <a:stretch/>
        </p:blipFill>
        <p:spPr>
          <a:xfrm>
            <a:off x="360362" y="1322387"/>
            <a:ext cx="703262" cy="26828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184"/>
        <p:cNvGrpSpPr/>
        <p:nvPr/>
      </p:nvGrpSpPr>
      <p:grpSpPr>
        <a:xfrm>
          <a:off x="0" y="0"/>
          <a:ext cx="0" cy="0"/>
          <a:chOff x="0" y="0"/>
          <a:chExt cx="0" cy="0"/>
        </a:xfrm>
      </p:grpSpPr>
      <p:sp>
        <p:nvSpPr>
          <p:cNvPr id="185" name="Google Shape;185;p14"/>
          <p:cNvSpPr txBox="1"/>
          <p:nvPr/>
        </p:nvSpPr>
        <p:spPr>
          <a:xfrm>
            <a:off x="1517650" y="1311275"/>
            <a:ext cx="9170987" cy="5940425"/>
          </a:xfrm>
          <a:prstGeom prst="rect">
            <a:avLst/>
          </a:prstGeom>
          <a:noFill/>
          <a:ln w="28575"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000"/>
              <a:buFont typeface="Calibri"/>
              <a:buNone/>
            </a:pPr>
            <a:r>
              <a:rPr lang="en-US" sz="2000" b="0" i="0" u="none">
                <a:solidFill>
                  <a:schemeClr val="dk1"/>
                </a:solidFill>
                <a:latin typeface="Calibri"/>
                <a:ea typeface="Calibri"/>
                <a:cs typeface="Calibri"/>
                <a:sym typeface="Calibri"/>
              </a:rPr>
              <a:t>Ar nacionalinio lygmens NVŠ programa gali būti vykdoma kontaktiniu būdu, ar būtinai mišriu?</a:t>
            </a:r>
            <a:endParaRPr/>
          </a:p>
          <a:p>
            <a:pPr marL="0" marR="0" lvl="0" indent="0" algn="l" rtl="0">
              <a:lnSpc>
                <a:spcPct val="100000"/>
              </a:lnSpc>
              <a:spcBef>
                <a:spcPts val="0"/>
              </a:spcBef>
              <a:spcAft>
                <a:spcPts val="0"/>
              </a:spcAft>
              <a:buClr>
                <a:schemeClr val="dk1"/>
              </a:buClr>
              <a:buSzPts val="2000"/>
              <a:buFont typeface="Calibri"/>
              <a:buNone/>
            </a:pPr>
            <a:r>
              <a:rPr lang="en-US" sz="2000" b="0" i="0" u="none">
                <a:solidFill>
                  <a:schemeClr val="dk1"/>
                </a:solidFill>
                <a:latin typeface="Calibri"/>
                <a:ea typeface="Calibri"/>
                <a:cs typeface="Calibri"/>
                <a:sym typeface="Calibri"/>
              </a:rPr>
              <a:t>Ar galime teikti programas akreditavimui ir savivaldybei, ir LMNŠC?</a:t>
            </a:r>
            <a:endParaRPr/>
          </a:p>
          <a:p>
            <a:pPr marL="0" marR="0" lvl="0" indent="0" algn="l" rtl="0">
              <a:lnSpc>
                <a:spcPct val="100000"/>
              </a:lnSpc>
              <a:spcBef>
                <a:spcPts val="0"/>
              </a:spcBef>
              <a:spcAft>
                <a:spcPts val="0"/>
              </a:spcAft>
              <a:buClr>
                <a:schemeClr val="dk1"/>
              </a:buClr>
              <a:buSzPts val="2000"/>
              <a:buFont typeface="Calibri"/>
              <a:buNone/>
            </a:pPr>
            <a:r>
              <a:rPr lang="en-US" sz="2000" b="0" i="0" u="none">
                <a:solidFill>
                  <a:schemeClr val="dk1"/>
                </a:solidFill>
                <a:latin typeface="Calibri"/>
                <a:ea typeface="Calibri"/>
                <a:cs typeface="Calibri"/>
                <a:sym typeface="Calibri"/>
              </a:rPr>
              <a:t>Jei programa yra STEAM krypties, ar ji jau laikoma nacionalinio lygmens programa?</a:t>
            </a:r>
            <a:endParaRPr/>
          </a:p>
          <a:p>
            <a:pPr marL="0" marR="0" lvl="0" indent="0" algn="l" rtl="0">
              <a:lnSpc>
                <a:spcPct val="100000"/>
              </a:lnSpc>
              <a:spcBef>
                <a:spcPts val="0"/>
              </a:spcBef>
              <a:spcAft>
                <a:spcPts val="0"/>
              </a:spcAft>
              <a:buClr>
                <a:schemeClr val="dk1"/>
              </a:buClr>
              <a:buSzPts val="2000"/>
              <a:buFont typeface="Calibri"/>
              <a:buNone/>
            </a:pPr>
            <a:r>
              <a:rPr lang="en-US" sz="2000" b="0" i="0" u="none">
                <a:solidFill>
                  <a:schemeClr val="dk1"/>
                </a:solidFill>
                <a:latin typeface="Calibri"/>
                <a:ea typeface="Calibri"/>
                <a:cs typeface="Calibri"/>
                <a:sym typeface="Calibri"/>
              </a:rPr>
              <a:t>Ar galima registruoti nacionalinę NVŠ programą, jei NVŠ programa vyks tik vienoje savivaldybėje?</a:t>
            </a:r>
            <a:endParaRPr/>
          </a:p>
          <a:p>
            <a:pPr marL="0" marR="0" lvl="0" indent="0" algn="l" rtl="0">
              <a:lnSpc>
                <a:spcPct val="100000"/>
              </a:lnSpc>
              <a:spcBef>
                <a:spcPts val="0"/>
              </a:spcBef>
              <a:spcAft>
                <a:spcPts val="0"/>
              </a:spcAft>
              <a:buClr>
                <a:schemeClr val="dk1"/>
              </a:buClr>
              <a:buSzPts val="2000"/>
              <a:buFont typeface="Calibri"/>
              <a:buNone/>
            </a:pPr>
            <a:r>
              <a:rPr lang="en-US" sz="2000" b="0" i="0" u="none">
                <a:solidFill>
                  <a:schemeClr val="dk1"/>
                </a:solidFill>
                <a:latin typeface="Calibri"/>
                <a:ea typeface="Calibri"/>
                <a:cs typeface="Calibri"/>
                <a:sym typeface="Calibri"/>
              </a:rPr>
              <a:t>Kaip vyks atsiskaitymai, kai NVŠ veikla vykdoma 5 regionuose?</a:t>
            </a:r>
            <a:endParaRPr/>
          </a:p>
          <a:p>
            <a:pPr marL="0" marR="0" lvl="0" indent="0" algn="l" rtl="0">
              <a:lnSpc>
                <a:spcPct val="100000"/>
              </a:lnSpc>
              <a:spcBef>
                <a:spcPts val="0"/>
              </a:spcBef>
              <a:spcAft>
                <a:spcPts val="0"/>
              </a:spcAft>
              <a:buClr>
                <a:schemeClr val="dk1"/>
              </a:buClr>
              <a:buSzPts val="2000"/>
              <a:buFont typeface="Calibri"/>
              <a:buNone/>
            </a:pPr>
            <a:r>
              <a:rPr lang="en-US" sz="2000" b="0" i="0" u="none">
                <a:solidFill>
                  <a:schemeClr val="dk1"/>
                </a:solidFill>
                <a:latin typeface="Calibri"/>
                <a:ea typeface="Calibri"/>
                <a:cs typeface="Calibri"/>
                <a:sym typeface="Calibri"/>
              </a:rPr>
              <a:t>Kas nutiks, jei vykdant nacionalinio lygmens NVŠ programą liks tik 2 savivaldybių vaikai?</a:t>
            </a:r>
            <a:endParaRPr/>
          </a:p>
          <a:p>
            <a:pPr marL="0" marR="0" lvl="0" indent="0" algn="l" rtl="0">
              <a:lnSpc>
                <a:spcPct val="100000"/>
              </a:lnSpc>
              <a:spcBef>
                <a:spcPts val="0"/>
              </a:spcBef>
              <a:spcAft>
                <a:spcPts val="0"/>
              </a:spcAft>
              <a:buClr>
                <a:schemeClr val="dk1"/>
              </a:buClr>
              <a:buSzPts val="2000"/>
              <a:buFont typeface="Calibri"/>
              <a:buNone/>
            </a:pPr>
            <a:r>
              <a:rPr lang="en-US" sz="2000" b="0" i="0" u="none">
                <a:solidFill>
                  <a:schemeClr val="dk1"/>
                </a:solidFill>
                <a:latin typeface="Calibri"/>
                <a:ea typeface="Calibri"/>
                <a:cs typeface="Calibri"/>
                <a:sym typeface="Calibri"/>
              </a:rPr>
              <a:t> </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a:solidFill>
                  <a:srgbClr val="0070C0"/>
                </a:solidFill>
                <a:latin typeface="Calibri"/>
                <a:ea typeface="Calibri"/>
                <a:cs typeface="Calibri"/>
                <a:sym typeface="Calibri"/>
              </a:rPr>
              <a:t>Nacionalinio lygmens NVŠ programa vykdoma tik nuotoliniu arba mišriu būdu.</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a:solidFill>
                  <a:srgbClr val="0070C0"/>
                </a:solidFill>
                <a:latin typeface="Calibri"/>
                <a:ea typeface="Calibri"/>
                <a:cs typeface="Calibri"/>
                <a:sym typeface="Calibri"/>
              </a:rPr>
              <a:t>Teikėjas gali teikti akreditavimui abiejų lygmenų NVŠ programas.</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a:solidFill>
                  <a:srgbClr val="0070C0"/>
                </a:solidFill>
                <a:latin typeface="Calibri"/>
                <a:ea typeface="Calibri"/>
                <a:cs typeface="Calibri"/>
                <a:sym typeface="Calibri"/>
              </a:rPr>
              <a:t>STEAM krypties programa gali būti tiek savivaldybės, tiek nacionalinio lygmens.  </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a:solidFill>
                  <a:srgbClr val="0070C0"/>
                </a:solidFill>
                <a:latin typeface="Calibri"/>
                <a:ea typeface="Calibri"/>
                <a:cs typeface="Calibri"/>
                <a:sym typeface="Calibri"/>
              </a:rPr>
              <a:t>Nacionalinio lygmens NVŠ programoje turi mokytis mokiniai mažiausiai iš 3 savivaldybių.</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a:solidFill>
                  <a:srgbClr val="0070C0"/>
                </a:solidFill>
                <a:latin typeface="Calibri"/>
                <a:ea typeface="Calibri"/>
                <a:cs typeface="Calibri"/>
                <a:sym typeface="Calibri"/>
              </a:rPr>
              <a:t>Už savivaldybės lygmens programas atsiskaitoma finansavimą skyrusiai savivaldybei, nacionalinio lygmens – LMNŠC.</a:t>
            </a:r>
            <a:endParaRPr/>
          </a:p>
          <a:p>
            <a:pPr marL="0" marR="0" lvl="0" indent="-127000" algn="l" rtl="0">
              <a:lnSpc>
                <a:spcPct val="100000"/>
              </a:lnSpc>
              <a:spcBef>
                <a:spcPts val="0"/>
              </a:spcBef>
              <a:spcAft>
                <a:spcPts val="0"/>
              </a:spcAft>
              <a:buClr>
                <a:srgbClr val="0070C0"/>
              </a:buClr>
              <a:buSzPts val="2000"/>
              <a:buFont typeface="Arial"/>
              <a:buChar char="•"/>
            </a:pPr>
            <a:r>
              <a:rPr lang="en-US" sz="2000" b="0" i="0" u="none">
                <a:solidFill>
                  <a:srgbClr val="0070C0"/>
                </a:solidFill>
                <a:latin typeface="Calibri"/>
                <a:ea typeface="Calibri"/>
                <a:cs typeface="Calibri"/>
                <a:sym typeface="Calibri"/>
              </a:rPr>
              <a:t>Jei NVŠ programoje nelieka 3 savivaldybių mokinių – nutraukiama finansavimo sutartis.</a:t>
            </a:r>
            <a:endParaRPr/>
          </a:p>
        </p:txBody>
      </p:sp>
      <p:sp>
        <p:nvSpPr>
          <p:cNvPr id="186" name="Google Shape;186;p14"/>
          <p:cNvSpPr txBox="1">
            <a:spLocks noGrp="1"/>
          </p:cNvSpPr>
          <p:nvPr>
            <p:ph type="title"/>
          </p:nvPr>
        </p:nvSpPr>
        <p:spPr>
          <a:xfrm>
            <a:off x="814387" y="447675"/>
            <a:ext cx="9702800" cy="860425"/>
          </a:xfrm>
          <a:prstGeom prst="rect">
            <a:avLst/>
          </a:prstGeom>
          <a:noFill/>
          <a:ln>
            <a:noFill/>
          </a:ln>
        </p:spPr>
        <p:txBody>
          <a:bodyPr spcFirstLastPara="1" wrap="square" lIns="99550" tIns="49775" rIns="99550" bIns="49775" anchor="ctr" anchorCtr="0">
            <a:noAutofit/>
          </a:bodyPr>
          <a:lstStyle/>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Nacionalinio lygmens NVŠ programos</a:t>
            </a:r>
            <a:endParaRPr/>
          </a:p>
        </p:txBody>
      </p:sp>
      <p:pic>
        <p:nvPicPr>
          <p:cNvPr id="187" name="Google Shape;187;p14"/>
          <p:cNvPicPr preferRelativeResize="0"/>
          <p:nvPr/>
        </p:nvPicPr>
        <p:blipFill rotWithShape="1">
          <a:blip r:embed="rId3">
            <a:alphaModFix/>
          </a:blip>
          <a:srcRect/>
          <a:stretch/>
        </p:blipFill>
        <p:spPr>
          <a:xfrm>
            <a:off x="630237" y="1643062"/>
            <a:ext cx="703262" cy="26828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15"/>
          <p:cNvSpPr txBox="1"/>
          <p:nvPr/>
        </p:nvSpPr>
        <p:spPr>
          <a:xfrm>
            <a:off x="701675" y="428625"/>
            <a:ext cx="9618662" cy="7683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636363"/>
              </a:buClr>
              <a:buSzPts val="2400"/>
              <a:buFont typeface="Calibri"/>
              <a:buNone/>
            </a:pPr>
            <a:r>
              <a:rPr lang="en-US" sz="2400" b="1" i="0" u="none">
                <a:solidFill>
                  <a:srgbClr val="636363"/>
                </a:solidFill>
                <a:latin typeface="Calibri"/>
                <a:ea typeface="Calibri"/>
                <a:cs typeface="Calibri"/>
                <a:sym typeface="Calibri"/>
              </a:rPr>
              <a:t>Kuo skiriasi nacionalinio lygmens ir savivaldybės lygmens NVŠ programų įgyvendinimas? </a:t>
            </a:r>
            <a:endParaRPr/>
          </a:p>
        </p:txBody>
      </p:sp>
      <p:pic>
        <p:nvPicPr>
          <p:cNvPr id="193" name="Google Shape;193;p15"/>
          <p:cNvPicPr preferRelativeResize="0"/>
          <p:nvPr/>
        </p:nvPicPr>
        <p:blipFill rotWithShape="1">
          <a:blip r:embed="rId3">
            <a:alphaModFix/>
          </a:blip>
          <a:srcRect/>
          <a:stretch/>
        </p:blipFill>
        <p:spPr>
          <a:xfrm>
            <a:off x="0" y="1317625"/>
            <a:ext cx="10688637" cy="601186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6"/>
          <p:cNvSpPr txBox="1"/>
          <p:nvPr/>
        </p:nvSpPr>
        <p:spPr>
          <a:xfrm>
            <a:off x="1198562" y="407987"/>
            <a:ext cx="8880475" cy="469900"/>
          </a:xfrm>
          <a:prstGeom prst="rect">
            <a:avLst/>
          </a:prstGeom>
          <a:noFill/>
          <a:ln>
            <a:noFill/>
          </a:ln>
        </p:spPr>
        <p:txBody>
          <a:bodyPr spcFirstLastPara="1" wrap="square" lIns="99550" tIns="49775" rIns="99550" bIns="49775" anchor="t" anchorCtr="0">
            <a:spAutoFit/>
          </a:bodyPr>
          <a:lstStyle/>
          <a:p>
            <a:pPr marL="0" marR="0" lvl="0" indent="0" algn="l" rtl="0">
              <a:lnSpc>
                <a:spcPct val="100000"/>
              </a:lnSpc>
              <a:spcBef>
                <a:spcPts val="0"/>
              </a:spcBef>
              <a:spcAft>
                <a:spcPts val="0"/>
              </a:spcAft>
              <a:buClr>
                <a:srgbClr val="595959"/>
              </a:buClr>
              <a:buSzPts val="2400"/>
              <a:buFont typeface="Calibri"/>
              <a:buNone/>
            </a:pPr>
            <a:r>
              <a:rPr lang="en-US" sz="2400" b="1" i="0" u="none">
                <a:solidFill>
                  <a:srgbClr val="595959"/>
                </a:solidFill>
                <a:latin typeface="Calibri"/>
                <a:ea typeface="Calibri"/>
                <a:cs typeface="Calibri"/>
                <a:sym typeface="Calibri"/>
              </a:rPr>
              <a:t>Kaip vyks nacionalinio lygmens NVŠ programų finansavimas?</a:t>
            </a:r>
            <a:endParaRPr/>
          </a:p>
        </p:txBody>
      </p:sp>
      <p:sp>
        <p:nvSpPr>
          <p:cNvPr id="200" name="Google Shape;200;p16"/>
          <p:cNvSpPr txBox="1"/>
          <p:nvPr/>
        </p:nvSpPr>
        <p:spPr>
          <a:xfrm>
            <a:off x="387350" y="2601912"/>
            <a:ext cx="1497012" cy="73977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NVŠ e-paraiškos pildymas</a:t>
            </a:r>
            <a:endParaRPr/>
          </a:p>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NŠPR</a:t>
            </a:r>
            <a:endParaRPr/>
          </a:p>
        </p:txBody>
      </p:sp>
      <p:sp>
        <p:nvSpPr>
          <p:cNvPr id="201" name="Google Shape;201;p16"/>
          <p:cNvSpPr txBox="1"/>
          <p:nvPr/>
        </p:nvSpPr>
        <p:spPr>
          <a:xfrm>
            <a:off x="1428750" y="3757612"/>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2022 06 01</a:t>
            </a:r>
            <a:endParaRPr/>
          </a:p>
        </p:txBody>
      </p:sp>
      <p:cxnSp>
        <p:nvCxnSpPr>
          <p:cNvPr id="202" name="Google Shape;202;p16"/>
          <p:cNvCxnSpPr/>
          <p:nvPr/>
        </p:nvCxnSpPr>
        <p:spPr>
          <a:xfrm rot="10800000" flipH="1">
            <a:off x="444500" y="3502025"/>
            <a:ext cx="1481137" cy="11112"/>
          </a:xfrm>
          <a:prstGeom prst="straightConnector1">
            <a:avLst/>
          </a:prstGeom>
          <a:noFill/>
          <a:ln w="38100" cap="flat" cmpd="sng">
            <a:solidFill>
              <a:srgbClr val="33CCCC"/>
            </a:solidFill>
            <a:prstDash val="solid"/>
            <a:miter lim="800000"/>
            <a:headEnd type="none" w="med" len="med"/>
            <a:tailEnd type="stealth" w="med" len="med"/>
          </a:ln>
        </p:spPr>
      </p:cxnSp>
      <p:cxnSp>
        <p:nvCxnSpPr>
          <p:cNvPr id="203" name="Google Shape;203;p16"/>
          <p:cNvCxnSpPr/>
          <p:nvPr/>
        </p:nvCxnSpPr>
        <p:spPr>
          <a:xfrm>
            <a:off x="2144712" y="3502025"/>
            <a:ext cx="1552575" cy="0"/>
          </a:xfrm>
          <a:prstGeom prst="straightConnector1">
            <a:avLst/>
          </a:prstGeom>
          <a:noFill/>
          <a:ln w="38100" cap="flat" cmpd="sng">
            <a:solidFill>
              <a:srgbClr val="F79646"/>
            </a:solidFill>
            <a:prstDash val="solid"/>
            <a:miter lim="800000"/>
            <a:headEnd type="none" w="med" len="med"/>
            <a:tailEnd type="stealth" w="med" len="med"/>
          </a:ln>
        </p:spPr>
      </p:cxnSp>
      <p:sp>
        <p:nvSpPr>
          <p:cNvPr id="204" name="Google Shape;204;p16"/>
          <p:cNvSpPr txBox="1"/>
          <p:nvPr/>
        </p:nvSpPr>
        <p:spPr>
          <a:xfrm>
            <a:off x="2298700" y="2597150"/>
            <a:ext cx="1333500" cy="738187"/>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NVŠ programų akreditacija</a:t>
            </a:r>
            <a:endParaRPr/>
          </a:p>
          <a:p>
            <a:pPr marL="0" marR="0" lvl="0" indent="0" algn="l" rtl="0">
              <a:lnSpc>
                <a:spcPct val="100000"/>
              </a:lnSpc>
              <a:spcBef>
                <a:spcPts val="0"/>
              </a:spcBef>
              <a:spcAft>
                <a:spcPts val="0"/>
              </a:spcAft>
              <a:buNone/>
            </a:pPr>
            <a:endParaRPr sz="1400" b="1" i="0" u="none">
              <a:solidFill>
                <a:srgbClr val="4A452A"/>
              </a:solidFill>
              <a:latin typeface="Calibri"/>
              <a:ea typeface="Calibri"/>
              <a:cs typeface="Calibri"/>
              <a:sym typeface="Calibri"/>
            </a:endParaRPr>
          </a:p>
        </p:txBody>
      </p:sp>
      <p:sp>
        <p:nvSpPr>
          <p:cNvPr id="205" name="Google Shape;205;p16"/>
          <p:cNvSpPr txBox="1"/>
          <p:nvPr/>
        </p:nvSpPr>
        <p:spPr>
          <a:xfrm>
            <a:off x="2981325" y="3760787"/>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2022 08 01</a:t>
            </a:r>
            <a:endParaRPr/>
          </a:p>
        </p:txBody>
      </p:sp>
      <p:cxnSp>
        <p:nvCxnSpPr>
          <p:cNvPr id="206" name="Google Shape;206;p16"/>
          <p:cNvCxnSpPr/>
          <p:nvPr/>
        </p:nvCxnSpPr>
        <p:spPr>
          <a:xfrm>
            <a:off x="3916362" y="3502025"/>
            <a:ext cx="1452562" cy="0"/>
          </a:xfrm>
          <a:prstGeom prst="straightConnector1">
            <a:avLst/>
          </a:prstGeom>
          <a:noFill/>
          <a:ln w="38100" cap="flat" cmpd="sng">
            <a:solidFill>
              <a:srgbClr val="33CCCC"/>
            </a:solidFill>
            <a:prstDash val="solid"/>
            <a:miter lim="800000"/>
            <a:headEnd type="none" w="med" len="med"/>
            <a:tailEnd type="stealth" w="med" len="med"/>
          </a:ln>
        </p:spPr>
      </p:cxnSp>
      <p:sp>
        <p:nvSpPr>
          <p:cNvPr id="207" name="Google Shape;207;p16"/>
          <p:cNvSpPr txBox="1"/>
          <p:nvPr/>
        </p:nvSpPr>
        <p:spPr>
          <a:xfrm>
            <a:off x="3970337" y="2597150"/>
            <a:ext cx="1343025" cy="738187"/>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NŠPR pažymi, ar vykdys NVŠ programą</a:t>
            </a:r>
            <a:endParaRPr/>
          </a:p>
        </p:txBody>
      </p:sp>
      <p:sp>
        <p:nvSpPr>
          <p:cNvPr id="208" name="Google Shape;208;p16"/>
          <p:cNvSpPr txBox="1"/>
          <p:nvPr/>
        </p:nvSpPr>
        <p:spPr>
          <a:xfrm>
            <a:off x="4876800" y="3736975"/>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2022 08 31</a:t>
            </a:r>
            <a:endParaRPr/>
          </a:p>
        </p:txBody>
      </p:sp>
      <p:cxnSp>
        <p:nvCxnSpPr>
          <p:cNvPr id="209" name="Google Shape;209;p16"/>
          <p:cNvCxnSpPr/>
          <p:nvPr/>
        </p:nvCxnSpPr>
        <p:spPr>
          <a:xfrm>
            <a:off x="5588000" y="3502025"/>
            <a:ext cx="1570037" cy="9525"/>
          </a:xfrm>
          <a:prstGeom prst="straightConnector1">
            <a:avLst/>
          </a:prstGeom>
          <a:noFill/>
          <a:ln w="38100" cap="flat" cmpd="sng">
            <a:solidFill>
              <a:srgbClr val="33CCCC"/>
            </a:solidFill>
            <a:prstDash val="solid"/>
            <a:miter lim="800000"/>
            <a:headEnd type="none" w="med" len="med"/>
            <a:tailEnd type="stealth" w="med" len="med"/>
          </a:ln>
        </p:spPr>
      </p:cxnSp>
      <p:sp>
        <p:nvSpPr>
          <p:cNvPr id="210" name="Google Shape;210;p16"/>
          <p:cNvSpPr txBox="1"/>
          <p:nvPr/>
        </p:nvSpPr>
        <p:spPr>
          <a:xfrm>
            <a:off x="5611812" y="2586037"/>
            <a:ext cx="1457325" cy="738187"/>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Registruojami mokiniai MR NVŠ programoje</a:t>
            </a:r>
            <a:endParaRPr/>
          </a:p>
        </p:txBody>
      </p:sp>
      <p:sp>
        <p:nvSpPr>
          <p:cNvPr id="211" name="Google Shape;211;p16"/>
          <p:cNvSpPr txBox="1"/>
          <p:nvPr/>
        </p:nvSpPr>
        <p:spPr>
          <a:xfrm>
            <a:off x="6689725" y="3732212"/>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2022 09 15</a:t>
            </a:r>
            <a:endParaRPr/>
          </a:p>
        </p:txBody>
      </p:sp>
      <p:cxnSp>
        <p:nvCxnSpPr>
          <p:cNvPr id="212" name="Google Shape;212;p16"/>
          <p:cNvCxnSpPr/>
          <p:nvPr/>
        </p:nvCxnSpPr>
        <p:spPr>
          <a:xfrm>
            <a:off x="7377112" y="3511550"/>
            <a:ext cx="1738312" cy="1587"/>
          </a:xfrm>
          <a:prstGeom prst="straightConnector1">
            <a:avLst/>
          </a:prstGeom>
          <a:noFill/>
          <a:ln w="38100" cap="flat" cmpd="sng">
            <a:solidFill>
              <a:srgbClr val="F79646"/>
            </a:solidFill>
            <a:prstDash val="solid"/>
            <a:miter lim="800000"/>
            <a:headEnd type="none" w="med" len="med"/>
            <a:tailEnd type="stealth" w="med" len="med"/>
          </a:ln>
        </p:spPr>
      </p:cxnSp>
      <p:sp>
        <p:nvSpPr>
          <p:cNvPr id="213" name="Google Shape;213;p16"/>
          <p:cNvSpPr/>
          <p:nvPr/>
        </p:nvSpPr>
        <p:spPr>
          <a:xfrm>
            <a:off x="9115425" y="3413125"/>
            <a:ext cx="219075" cy="200025"/>
          </a:xfrm>
          <a:prstGeom prst="ellipse">
            <a:avLst/>
          </a:prstGeom>
          <a:solidFill>
            <a:srgbClr val="F79646"/>
          </a:solidFill>
          <a:ln w="9525" cap="flat" cmpd="sng">
            <a:solidFill>
              <a:srgbClr val="F79646"/>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14" name="Google Shape;214;p16"/>
          <p:cNvSpPr txBox="1"/>
          <p:nvPr/>
        </p:nvSpPr>
        <p:spPr>
          <a:xfrm>
            <a:off x="8605837" y="3741737"/>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2022 10 01</a:t>
            </a:r>
            <a:endParaRPr/>
          </a:p>
        </p:txBody>
      </p:sp>
      <p:sp>
        <p:nvSpPr>
          <p:cNvPr id="215" name="Google Shape;215;p16"/>
          <p:cNvSpPr txBox="1"/>
          <p:nvPr/>
        </p:nvSpPr>
        <p:spPr>
          <a:xfrm>
            <a:off x="7419975" y="2586037"/>
            <a:ext cx="1552575" cy="738187"/>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Tvirtinamas finansuojamų NVŠ programų sąrašas</a:t>
            </a:r>
            <a:endParaRPr/>
          </a:p>
        </p:txBody>
      </p:sp>
      <p:cxnSp>
        <p:nvCxnSpPr>
          <p:cNvPr id="216" name="Google Shape;216;p16"/>
          <p:cNvCxnSpPr/>
          <p:nvPr/>
        </p:nvCxnSpPr>
        <p:spPr>
          <a:xfrm>
            <a:off x="596900" y="5745162"/>
            <a:ext cx="2651125" cy="9525"/>
          </a:xfrm>
          <a:prstGeom prst="straightConnector1">
            <a:avLst/>
          </a:prstGeom>
          <a:noFill/>
          <a:ln w="38100" cap="flat" cmpd="sng">
            <a:solidFill>
              <a:srgbClr val="33CCCC"/>
            </a:solidFill>
            <a:prstDash val="solid"/>
            <a:miter lim="800000"/>
            <a:headEnd type="none" w="med" len="med"/>
            <a:tailEnd type="stealth" w="med" len="med"/>
          </a:ln>
        </p:spPr>
      </p:cxnSp>
      <p:sp>
        <p:nvSpPr>
          <p:cNvPr id="217" name="Google Shape;217;p16"/>
          <p:cNvSpPr/>
          <p:nvPr/>
        </p:nvSpPr>
        <p:spPr>
          <a:xfrm>
            <a:off x="377825" y="5645150"/>
            <a:ext cx="219075" cy="200025"/>
          </a:xfrm>
          <a:prstGeom prst="ellipse">
            <a:avLst/>
          </a:prstGeom>
          <a:solidFill>
            <a:srgbClr val="33CCCC"/>
          </a:solidFill>
          <a:ln w="9525" cap="flat" cmpd="sng">
            <a:solidFill>
              <a:srgbClr val="33CCCC"/>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18" name="Google Shape;218;p16"/>
          <p:cNvSpPr txBox="1"/>
          <p:nvPr/>
        </p:nvSpPr>
        <p:spPr>
          <a:xfrm>
            <a:off x="57150" y="6005512"/>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Calibri"/>
              <a:buNone/>
            </a:pPr>
            <a:r>
              <a:rPr lang="en-US" sz="1600" b="1" i="0" u="none">
                <a:solidFill>
                  <a:schemeClr val="dk1"/>
                </a:solidFill>
                <a:latin typeface="Calibri"/>
                <a:ea typeface="Calibri"/>
                <a:cs typeface="Calibri"/>
                <a:sym typeface="Calibri"/>
              </a:rPr>
              <a:t>2022 10 01</a:t>
            </a:r>
            <a:endParaRPr/>
          </a:p>
        </p:txBody>
      </p:sp>
      <p:sp>
        <p:nvSpPr>
          <p:cNvPr id="219" name="Google Shape;219;p16"/>
          <p:cNvSpPr txBox="1"/>
          <p:nvPr/>
        </p:nvSpPr>
        <p:spPr>
          <a:xfrm>
            <a:off x="2763837" y="6008687"/>
            <a:ext cx="1233487" cy="3397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2022 12 31</a:t>
            </a:r>
            <a:endParaRPr/>
          </a:p>
        </p:txBody>
      </p:sp>
      <p:cxnSp>
        <p:nvCxnSpPr>
          <p:cNvPr id="220" name="Google Shape;220;p16"/>
          <p:cNvCxnSpPr/>
          <p:nvPr/>
        </p:nvCxnSpPr>
        <p:spPr>
          <a:xfrm rot="10800000">
            <a:off x="2035175" y="2784475"/>
            <a:ext cx="0" cy="957262"/>
          </a:xfrm>
          <a:prstGeom prst="straightConnector1">
            <a:avLst/>
          </a:prstGeom>
          <a:noFill/>
          <a:ln w="25400" cap="flat" cmpd="sng">
            <a:solidFill>
              <a:srgbClr val="33CCCC"/>
            </a:solidFill>
            <a:prstDash val="solid"/>
            <a:miter lim="800000"/>
            <a:headEnd type="none" w="med" len="med"/>
            <a:tailEnd type="none" w="med" len="med"/>
          </a:ln>
          <a:effectLst>
            <a:outerShdw blurRad="63500" dist="20000" dir="5400000">
              <a:srgbClr val="000000">
                <a:alpha val="37647"/>
              </a:srgbClr>
            </a:outerShdw>
          </a:effectLst>
        </p:spPr>
      </p:cxnSp>
      <p:cxnSp>
        <p:nvCxnSpPr>
          <p:cNvPr id="221" name="Google Shape;221;p16"/>
          <p:cNvCxnSpPr/>
          <p:nvPr/>
        </p:nvCxnSpPr>
        <p:spPr>
          <a:xfrm rot="10800000">
            <a:off x="5481637" y="2784475"/>
            <a:ext cx="0" cy="957262"/>
          </a:xfrm>
          <a:prstGeom prst="straightConnector1">
            <a:avLst/>
          </a:prstGeom>
          <a:noFill/>
          <a:ln w="25400" cap="flat" cmpd="sng">
            <a:solidFill>
              <a:srgbClr val="33CCCC"/>
            </a:solidFill>
            <a:prstDash val="solid"/>
            <a:miter lim="800000"/>
            <a:headEnd type="none" w="med" len="med"/>
            <a:tailEnd type="none" w="med" len="med"/>
          </a:ln>
          <a:effectLst>
            <a:outerShdw blurRad="63500" dist="20000" dir="5400000">
              <a:srgbClr val="000000">
                <a:alpha val="37647"/>
              </a:srgbClr>
            </a:outerShdw>
          </a:effectLst>
        </p:spPr>
      </p:cxnSp>
      <p:cxnSp>
        <p:nvCxnSpPr>
          <p:cNvPr id="222" name="Google Shape;222;p16"/>
          <p:cNvCxnSpPr/>
          <p:nvPr/>
        </p:nvCxnSpPr>
        <p:spPr>
          <a:xfrm rot="10800000">
            <a:off x="7254875" y="2808287"/>
            <a:ext cx="0" cy="955675"/>
          </a:xfrm>
          <a:prstGeom prst="straightConnector1">
            <a:avLst/>
          </a:prstGeom>
          <a:noFill/>
          <a:ln w="25400" cap="flat" cmpd="sng">
            <a:solidFill>
              <a:srgbClr val="33CCCC"/>
            </a:solidFill>
            <a:prstDash val="solid"/>
            <a:miter lim="800000"/>
            <a:headEnd type="none" w="med" len="med"/>
            <a:tailEnd type="none" w="med" len="med"/>
          </a:ln>
          <a:effectLst>
            <a:outerShdw blurRad="63500" dist="20000" dir="5400000">
              <a:srgbClr val="000000">
                <a:alpha val="37647"/>
              </a:srgbClr>
            </a:outerShdw>
          </a:effectLst>
        </p:spPr>
      </p:cxnSp>
      <p:cxnSp>
        <p:nvCxnSpPr>
          <p:cNvPr id="223" name="Google Shape;223;p16"/>
          <p:cNvCxnSpPr/>
          <p:nvPr/>
        </p:nvCxnSpPr>
        <p:spPr>
          <a:xfrm rot="10800000">
            <a:off x="3806825" y="2827337"/>
            <a:ext cx="0" cy="957262"/>
          </a:xfrm>
          <a:prstGeom prst="straightConnector1">
            <a:avLst/>
          </a:prstGeom>
          <a:noFill/>
          <a:ln w="25400" cap="flat" cmpd="sng">
            <a:solidFill>
              <a:srgbClr val="F79646"/>
            </a:solidFill>
            <a:prstDash val="solid"/>
            <a:miter lim="800000"/>
            <a:headEnd type="none" w="med" len="med"/>
            <a:tailEnd type="none" w="med" len="med"/>
          </a:ln>
          <a:effectLst>
            <a:outerShdw blurRad="63500" dist="20000" dir="5400000">
              <a:srgbClr val="000000">
                <a:alpha val="37647"/>
              </a:srgbClr>
            </a:outerShdw>
          </a:effectLst>
        </p:spPr>
      </p:cxnSp>
      <p:sp>
        <p:nvSpPr>
          <p:cNvPr id="224" name="Google Shape;224;p16"/>
          <p:cNvSpPr txBox="1"/>
          <p:nvPr/>
        </p:nvSpPr>
        <p:spPr>
          <a:xfrm>
            <a:off x="9085262" y="2586037"/>
            <a:ext cx="1146175" cy="738187"/>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Pasirašomos finansavimo sutartys</a:t>
            </a:r>
            <a:endParaRPr/>
          </a:p>
        </p:txBody>
      </p:sp>
      <p:sp>
        <p:nvSpPr>
          <p:cNvPr id="225" name="Google Shape;225;p16"/>
          <p:cNvSpPr txBox="1"/>
          <p:nvPr/>
        </p:nvSpPr>
        <p:spPr>
          <a:xfrm>
            <a:off x="465137" y="4814887"/>
            <a:ext cx="2747962" cy="73977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NVŠ programų vykdymas / finansavimas</a:t>
            </a:r>
            <a:endParaRPr/>
          </a:p>
          <a:p>
            <a:pPr marL="0" marR="0" lvl="0" indent="0" algn="l" rtl="0">
              <a:lnSpc>
                <a:spcPct val="100000"/>
              </a:lnSpc>
              <a:spcBef>
                <a:spcPts val="0"/>
              </a:spcBef>
              <a:spcAft>
                <a:spcPts val="0"/>
              </a:spcAft>
              <a:buNone/>
            </a:pPr>
            <a:endParaRPr sz="1400" b="1" i="0" u="none">
              <a:solidFill>
                <a:srgbClr val="4A452A"/>
              </a:solidFill>
              <a:latin typeface="Calibri"/>
              <a:ea typeface="Calibri"/>
              <a:cs typeface="Calibri"/>
              <a:sym typeface="Calibri"/>
            </a:endParaRPr>
          </a:p>
        </p:txBody>
      </p:sp>
      <p:cxnSp>
        <p:nvCxnSpPr>
          <p:cNvPr id="226" name="Google Shape;226;p16"/>
          <p:cNvCxnSpPr/>
          <p:nvPr/>
        </p:nvCxnSpPr>
        <p:spPr>
          <a:xfrm>
            <a:off x="3467100" y="5754687"/>
            <a:ext cx="1582737" cy="17462"/>
          </a:xfrm>
          <a:prstGeom prst="straightConnector1">
            <a:avLst/>
          </a:prstGeom>
          <a:noFill/>
          <a:ln w="38100" cap="flat" cmpd="sng">
            <a:solidFill>
              <a:srgbClr val="33CCCC"/>
            </a:solidFill>
            <a:prstDash val="solid"/>
            <a:miter lim="800000"/>
            <a:headEnd type="none" w="med" len="med"/>
            <a:tailEnd type="stealth" w="med" len="med"/>
          </a:ln>
        </p:spPr>
      </p:cxnSp>
      <p:sp>
        <p:nvSpPr>
          <p:cNvPr id="227" name="Google Shape;227;p16"/>
          <p:cNvSpPr txBox="1"/>
          <p:nvPr/>
        </p:nvSpPr>
        <p:spPr>
          <a:xfrm>
            <a:off x="3505200" y="4813300"/>
            <a:ext cx="1511300" cy="738187"/>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Registruojami mokiniai MR NVŠ programose</a:t>
            </a:r>
            <a:endParaRPr/>
          </a:p>
        </p:txBody>
      </p:sp>
      <p:sp>
        <p:nvSpPr>
          <p:cNvPr id="228" name="Google Shape;228;p16"/>
          <p:cNvSpPr txBox="1"/>
          <p:nvPr/>
        </p:nvSpPr>
        <p:spPr>
          <a:xfrm>
            <a:off x="4559300" y="6008687"/>
            <a:ext cx="1233487" cy="3397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2023 01 15</a:t>
            </a:r>
            <a:endParaRPr/>
          </a:p>
        </p:txBody>
      </p:sp>
      <p:cxnSp>
        <p:nvCxnSpPr>
          <p:cNvPr id="229" name="Google Shape;229;p16"/>
          <p:cNvCxnSpPr/>
          <p:nvPr/>
        </p:nvCxnSpPr>
        <p:spPr>
          <a:xfrm rot="10800000">
            <a:off x="5156200" y="5059362"/>
            <a:ext cx="0" cy="955675"/>
          </a:xfrm>
          <a:prstGeom prst="straightConnector1">
            <a:avLst/>
          </a:prstGeom>
          <a:noFill/>
          <a:ln w="25400" cap="flat" cmpd="sng">
            <a:solidFill>
              <a:srgbClr val="33CCCC"/>
            </a:solidFill>
            <a:prstDash val="solid"/>
            <a:miter lim="800000"/>
            <a:headEnd type="none" w="med" len="med"/>
            <a:tailEnd type="none" w="med" len="med"/>
          </a:ln>
          <a:effectLst>
            <a:outerShdw blurRad="63500" dist="20000" dir="5400000">
              <a:srgbClr val="000000">
                <a:alpha val="37647"/>
              </a:srgbClr>
            </a:outerShdw>
          </a:effectLst>
        </p:spPr>
      </p:cxnSp>
      <p:cxnSp>
        <p:nvCxnSpPr>
          <p:cNvPr id="230" name="Google Shape;230;p16"/>
          <p:cNvCxnSpPr/>
          <p:nvPr/>
        </p:nvCxnSpPr>
        <p:spPr>
          <a:xfrm>
            <a:off x="5268912" y="5772150"/>
            <a:ext cx="2927350" cy="0"/>
          </a:xfrm>
          <a:prstGeom prst="straightConnector1">
            <a:avLst/>
          </a:prstGeom>
          <a:noFill/>
          <a:ln w="38100" cap="flat" cmpd="sng">
            <a:solidFill>
              <a:srgbClr val="F79646"/>
            </a:solidFill>
            <a:prstDash val="solid"/>
            <a:miter lim="800000"/>
            <a:headEnd type="none" w="med" len="med"/>
            <a:tailEnd type="stealth" w="med" len="med"/>
          </a:ln>
        </p:spPr>
      </p:cxnSp>
      <p:sp>
        <p:nvSpPr>
          <p:cNvPr id="231" name="Google Shape;231;p16"/>
          <p:cNvSpPr/>
          <p:nvPr/>
        </p:nvSpPr>
        <p:spPr>
          <a:xfrm>
            <a:off x="8196262" y="5672137"/>
            <a:ext cx="219075" cy="200025"/>
          </a:xfrm>
          <a:prstGeom prst="ellipse">
            <a:avLst/>
          </a:prstGeom>
          <a:solidFill>
            <a:srgbClr val="F79646"/>
          </a:solidFill>
          <a:ln w="9525" cap="flat" cmpd="sng">
            <a:solidFill>
              <a:srgbClr val="F79646"/>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32" name="Google Shape;232;p16"/>
          <p:cNvSpPr txBox="1"/>
          <p:nvPr/>
        </p:nvSpPr>
        <p:spPr>
          <a:xfrm>
            <a:off x="5300662" y="4819650"/>
            <a:ext cx="1652587" cy="738187"/>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Tvirtinamas finansuojamų NVŠ programų sąrašas</a:t>
            </a:r>
            <a:endParaRPr/>
          </a:p>
        </p:txBody>
      </p:sp>
      <p:cxnSp>
        <p:nvCxnSpPr>
          <p:cNvPr id="233" name="Google Shape;233;p16"/>
          <p:cNvCxnSpPr/>
          <p:nvPr/>
        </p:nvCxnSpPr>
        <p:spPr>
          <a:xfrm rot="10800000" flipH="1">
            <a:off x="8434387" y="5762625"/>
            <a:ext cx="2249487" cy="9525"/>
          </a:xfrm>
          <a:prstGeom prst="straightConnector1">
            <a:avLst/>
          </a:prstGeom>
          <a:noFill/>
          <a:ln w="38100" cap="flat" cmpd="sng">
            <a:solidFill>
              <a:srgbClr val="33CCCC"/>
            </a:solidFill>
            <a:prstDash val="solid"/>
            <a:miter lim="800000"/>
            <a:headEnd type="none" w="med" len="med"/>
            <a:tailEnd type="none" w="med" len="med"/>
          </a:ln>
        </p:spPr>
      </p:cxnSp>
      <p:sp>
        <p:nvSpPr>
          <p:cNvPr id="234" name="Google Shape;234;p16"/>
          <p:cNvSpPr txBox="1"/>
          <p:nvPr/>
        </p:nvSpPr>
        <p:spPr>
          <a:xfrm>
            <a:off x="7069137" y="4829175"/>
            <a:ext cx="1306512" cy="739775"/>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Pasirašomos finansavimo sutartys</a:t>
            </a:r>
            <a:endParaRPr/>
          </a:p>
        </p:txBody>
      </p:sp>
      <p:cxnSp>
        <p:nvCxnSpPr>
          <p:cNvPr id="235" name="Google Shape;235;p16"/>
          <p:cNvCxnSpPr/>
          <p:nvPr/>
        </p:nvCxnSpPr>
        <p:spPr>
          <a:xfrm rot="10800000">
            <a:off x="3359150" y="5033962"/>
            <a:ext cx="0" cy="957262"/>
          </a:xfrm>
          <a:prstGeom prst="straightConnector1">
            <a:avLst/>
          </a:prstGeom>
          <a:noFill/>
          <a:ln w="25400" cap="flat" cmpd="sng">
            <a:solidFill>
              <a:srgbClr val="33CCCC"/>
            </a:solidFill>
            <a:prstDash val="solid"/>
            <a:miter lim="800000"/>
            <a:headEnd type="none" w="med" len="med"/>
            <a:tailEnd type="none" w="med" len="med"/>
          </a:ln>
          <a:effectLst>
            <a:outerShdw blurRad="63500" dist="20000" dir="5400000">
              <a:srgbClr val="000000">
                <a:alpha val="37647"/>
              </a:srgbClr>
            </a:outerShdw>
          </a:effectLst>
        </p:spPr>
      </p:cxnSp>
      <p:sp>
        <p:nvSpPr>
          <p:cNvPr id="236" name="Google Shape;236;p16"/>
          <p:cNvSpPr txBox="1"/>
          <p:nvPr/>
        </p:nvSpPr>
        <p:spPr>
          <a:xfrm>
            <a:off x="7481887" y="5969000"/>
            <a:ext cx="1233487" cy="3397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2023 02 01</a:t>
            </a:r>
            <a:endParaRPr/>
          </a:p>
        </p:txBody>
      </p:sp>
      <p:sp>
        <p:nvSpPr>
          <p:cNvPr id="237" name="Google Shape;237;p16"/>
          <p:cNvSpPr txBox="1"/>
          <p:nvPr/>
        </p:nvSpPr>
        <p:spPr>
          <a:xfrm>
            <a:off x="8515350" y="4838700"/>
            <a:ext cx="1914525" cy="738187"/>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NVŠ programų vykdymas / finansavimas</a:t>
            </a:r>
            <a:endParaRPr/>
          </a:p>
        </p:txBody>
      </p:sp>
      <p:cxnSp>
        <p:nvCxnSpPr>
          <p:cNvPr id="238" name="Google Shape;238;p16"/>
          <p:cNvCxnSpPr/>
          <p:nvPr/>
        </p:nvCxnSpPr>
        <p:spPr>
          <a:xfrm rot="10800000" flipH="1">
            <a:off x="7964487" y="1944687"/>
            <a:ext cx="1035050" cy="3175"/>
          </a:xfrm>
          <a:prstGeom prst="straightConnector1">
            <a:avLst/>
          </a:prstGeom>
          <a:noFill/>
          <a:ln w="38100" cap="flat" cmpd="sng">
            <a:solidFill>
              <a:srgbClr val="33CCCC"/>
            </a:solidFill>
            <a:prstDash val="solid"/>
            <a:miter lim="800000"/>
            <a:headEnd type="none" w="med" len="med"/>
            <a:tailEnd type="stealth" w="med" len="med"/>
          </a:ln>
        </p:spPr>
      </p:cxnSp>
      <p:sp>
        <p:nvSpPr>
          <p:cNvPr id="239" name="Google Shape;239;p16"/>
          <p:cNvSpPr txBox="1"/>
          <p:nvPr/>
        </p:nvSpPr>
        <p:spPr>
          <a:xfrm>
            <a:off x="7927975" y="1514475"/>
            <a:ext cx="1020762" cy="27622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200"/>
              <a:buFont typeface="Calibri"/>
              <a:buNone/>
            </a:pPr>
            <a:r>
              <a:rPr lang="en-US" sz="1200" b="1" i="0" u="none">
                <a:solidFill>
                  <a:srgbClr val="4A452A"/>
                </a:solidFill>
                <a:latin typeface="Calibri"/>
                <a:ea typeface="Calibri"/>
                <a:cs typeface="Calibri"/>
                <a:sym typeface="Calibri"/>
              </a:rPr>
              <a:t>NVŠ teikėjas</a:t>
            </a:r>
            <a:endParaRPr/>
          </a:p>
        </p:txBody>
      </p:sp>
      <p:cxnSp>
        <p:nvCxnSpPr>
          <p:cNvPr id="240" name="Google Shape;240;p16"/>
          <p:cNvCxnSpPr/>
          <p:nvPr/>
        </p:nvCxnSpPr>
        <p:spPr>
          <a:xfrm>
            <a:off x="9245600" y="1933575"/>
            <a:ext cx="1077912" cy="14287"/>
          </a:xfrm>
          <a:prstGeom prst="straightConnector1">
            <a:avLst/>
          </a:prstGeom>
          <a:noFill/>
          <a:ln w="38100" cap="flat" cmpd="sng">
            <a:solidFill>
              <a:srgbClr val="F79646"/>
            </a:solidFill>
            <a:prstDash val="solid"/>
            <a:miter lim="800000"/>
            <a:headEnd type="none" w="med" len="med"/>
            <a:tailEnd type="stealth" w="med" len="med"/>
          </a:ln>
        </p:spPr>
      </p:cxnSp>
      <p:sp>
        <p:nvSpPr>
          <p:cNvPr id="241" name="Google Shape;241;p16"/>
          <p:cNvSpPr txBox="1"/>
          <p:nvPr/>
        </p:nvSpPr>
        <p:spPr>
          <a:xfrm>
            <a:off x="9226550" y="1504950"/>
            <a:ext cx="1073150" cy="277812"/>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200"/>
              <a:buFont typeface="Calibri"/>
              <a:buNone/>
            </a:pPr>
            <a:r>
              <a:rPr lang="en-US" sz="1200" b="1" i="0" u="none">
                <a:solidFill>
                  <a:srgbClr val="4A452A"/>
                </a:solidFill>
                <a:latin typeface="Calibri"/>
                <a:ea typeface="Calibri"/>
                <a:cs typeface="Calibri"/>
                <a:sym typeface="Calibri"/>
              </a:rPr>
              <a:t>LMNŠC</a:t>
            </a:r>
            <a:endParaRPr/>
          </a:p>
        </p:txBody>
      </p:sp>
      <p:pic>
        <p:nvPicPr>
          <p:cNvPr id="242" name="Google Shape;242;p16"/>
          <p:cNvPicPr preferRelativeResize="0"/>
          <p:nvPr/>
        </p:nvPicPr>
        <p:blipFill rotWithShape="1">
          <a:blip r:embed="rId3">
            <a:alphaModFix/>
          </a:blip>
          <a:srcRect/>
          <a:stretch/>
        </p:blipFill>
        <p:spPr>
          <a:xfrm>
            <a:off x="242887" y="1608137"/>
            <a:ext cx="942975" cy="942975"/>
          </a:xfrm>
          <a:prstGeom prst="rect">
            <a:avLst/>
          </a:prstGeom>
          <a:noFill/>
          <a:ln>
            <a:noFill/>
          </a:ln>
        </p:spPr>
      </p:pic>
      <p:cxnSp>
        <p:nvCxnSpPr>
          <p:cNvPr id="243" name="Google Shape;243;p16"/>
          <p:cNvCxnSpPr/>
          <p:nvPr/>
        </p:nvCxnSpPr>
        <p:spPr>
          <a:xfrm rot="10800000" flipH="1">
            <a:off x="9334500" y="3502025"/>
            <a:ext cx="1349375" cy="11112"/>
          </a:xfrm>
          <a:prstGeom prst="straightConnector1">
            <a:avLst/>
          </a:prstGeom>
          <a:noFill/>
          <a:ln w="38100" cap="flat" cmpd="sng">
            <a:solidFill>
              <a:srgbClr val="F79646"/>
            </a:solidFill>
            <a:prstDash val="solid"/>
            <a:miter lim="800000"/>
            <a:headEnd type="none" w="med" len="med"/>
            <a:tailEnd type="none" w="med" len="med"/>
          </a:ln>
        </p:spPr>
      </p:cxnSp>
      <p:sp>
        <p:nvSpPr>
          <p:cNvPr id="244" name="Google Shape;244;p16"/>
          <p:cNvSpPr/>
          <p:nvPr/>
        </p:nvSpPr>
        <p:spPr>
          <a:xfrm>
            <a:off x="1925637" y="3402012"/>
            <a:ext cx="219075" cy="200025"/>
          </a:xfrm>
          <a:prstGeom prst="ellipse">
            <a:avLst/>
          </a:prstGeom>
          <a:solidFill>
            <a:srgbClr val="33CCCC"/>
          </a:solidFill>
          <a:ln w="9525" cap="flat" cmpd="sng">
            <a:solidFill>
              <a:srgbClr val="33CCCC"/>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45" name="Google Shape;245;p16"/>
          <p:cNvSpPr/>
          <p:nvPr/>
        </p:nvSpPr>
        <p:spPr>
          <a:xfrm>
            <a:off x="3697287" y="3402012"/>
            <a:ext cx="219075" cy="200025"/>
          </a:xfrm>
          <a:prstGeom prst="ellipse">
            <a:avLst/>
          </a:prstGeom>
          <a:solidFill>
            <a:srgbClr val="F79646"/>
          </a:solidFill>
          <a:ln w="9525" cap="flat" cmpd="sng">
            <a:solidFill>
              <a:srgbClr val="F79646"/>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46" name="Google Shape;246;p16"/>
          <p:cNvSpPr/>
          <p:nvPr/>
        </p:nvSpPr>
        <p:spPr>
          <a:xfrm>
            <a:off x="5368925" y="3402012"/>
            <a:ext cx="219075" cy="200025"/>
          </a:xfrm>
          <a:prstGeom prst="ellipse">
            <a:avLst/>
          </a:prstGeom>
          <a:solidFill>
            <a:srgbClr val="33CCCC"/>
          </a:solidFill>
          <a:ln w="9525" cap="flat" cmpd="sng">
            <a:solidFill>
              <a:srgbClr val="33CCCC"/>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47" name="Google Shape;247;p16"/>
          <p:cNvSpPr/>
          <p:nvPr/>
        </p:nvSpPr>
        <p:spPr>
          <a:xfrm>
            <a:off x="7158037" y="3411537"/>
            <a:ext cx="219075" cy="200025"/>
          </a:xfrm>
          <a:prstGeom prst="ellipse">
            <a:avLst/>
          </a:prstGeom>
          <a:solidFill>
            <a:srgbClr val="33CCCC"/>
          </a:solidFill>
          <a:ln w="9525" cap="flat" cmpd="sng">
            <a:solidFill>
              <a:srgbClr val="33CCCC"/>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48" name="Google Shape;248;p16"/>
          <p:cNvSpPr/>
          <p:nvPr/>
        </p:nvSpPr>
        <p:spPr>
          <a:xfrm>
            <a:off x="3248025" y="5654675"/>
            <a:ext cx="219075" cy="200025"/>
          </a:xfrm>
          <a:prstGeom prst="ellipse">
            <a:avLst/>
          </a:prstGeom>
          <a:solidFill>
            <a:srgbClr val="33CCCC"/>
          </a:solidFill>
          <a:ln w="9525" cap="flat" cmpd="sng">
            <a:solidFill>
              <a:srgbClr val="33CCCC"/>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49" name="Google Shape;249;p16"/>
          <p:cNvSpPr/>
          <p:nvPr/>
        </p:nvSpPr>
        <p:spPr>
          <a:xfrm>
            <a:off x="5049837" y="5672137"/>
            <a:ext cx="219075" cy="200025"/>
          </a:xfrm>
          <a:prstGeom prst="ellipse">
            <a:avLst/>
          </a:prstGeom>
          <a:solidFill>
            <a:srgbClr val="33CCCC"/>
          </a:solidFill>
          <a:ln w="9525" cap="flat" cmpd="sng">
            <a:solidFill>
              <a:srgbClr val="33CCCC"/>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cxnSp>
        <p:nvCxnSpPr>
          <p:cNvPr id="255" name="Google Shape;255;p17"/>
          <p:cNvCxnSpPr/>
          <p:nvPr/>
        </p:nvCxnSpPr>
        <p:spPr>
          <a:xfrm rot="10800000">
            <a:off x="7696200" y="4295775"/>
            <a:ext cx="0" cy="2263775"/>
          </a:xfrm>
          <a:prstGeom prst="straightConnector1">
            <a:avLst/>
          </a:prstGeom>
          <a:noFill/>
          <a:ln w="25400" cap="flat" cmpd="sng">
            <a:solidFill>
              <a:srgbClr val="F79646"/>
            </a:solidFill>
            <a:prstDash val="solid"/>
            <a:miter lim="800000"/>
            <a:headEnd type="none" w="med" len="med"/>
            <a:tailEnd type="none" w="med" len="med"/>
          </a:ln>
          <a:effectLst>
            <a:outerShdw blurRad="63500" dist="20000" dir="5400000">
              <a:srgbClr val="000000">
                <a:alpha val="37647"/>
              </a:srgbClr>
            </a:outerShdw>
          </a:effectLst>
        </p:spPr>
      </p:cxnSp>
      <p:cxnSp>
        <p:nvCxnSpPr>
          <p:cNvPr id="256" name="Google Shape;256;p17"/>
          <p:cNvCxnSpPr/>
          <p:nvPr/>
        </p:nvCxnSpPr>
        <p:spPr>
          <a:xfrm rot="10800000" flipH="1">
            <a:off x="323850" y="4398962"/>
            <a:ext cx="1587" cy="2122487"/>
          </a:xfrm>
          <a:prstGeom prst="straightConnector1">
            <a:avLst/>
          </a:prstGeom>
          <a:noFill/>
          <a:ln w="25400" cap="flat" cmpd="sng">
            <a:solidFill>
              <a:srgbClr val="F79646"/>
            </a:solidFill>
            <a:prstDash val="solid"/>
            <a:miter lim="800000"/>
            <a:headEnd type="none" w="med" len="med"/>
            <a:tailEnd type="none" w="med" len="med"/>
          </a:ln>
          <a:effectLst>
            <a:outerShdw blurRad="63500" dist="20000" dir="5400000">
              <a:srgbClr val="000000">
                <a:alpha val="37647"/>
              </a:srgbClr>
            </a:outerShdw>
          </a:effectLst>
        </p:spPr>
      </p:cxnSp>
      <p:sp>
        <p:nvSpPr>
          <p:cNvPr id="257" name="Google Shape;257;p17"/>
          <p:cNvSpPr txBox="1"/>
          <p:nvPr/>
        </p:nvSpPr>
        <p:spPr>
          <a:xfrm>
            <a:off x="1101725" y="165100"/>
            <a:ext cx="8880475" cy="469900"/>
          </a:xfrm>
          <a:prstGeom prst="rect">
            <a:avLst/>
          </a:prstGeom>
          <a:noFill/>
          <a:ln>
            <a:noFill/>
          </a:ln>
        </p:spPr>
        <p:txBody>
          <a:bodyPr spcFirstLastPara="1" wrap="square" lIns="99550" tIns="49775" rIns="99550" bIns="49775" anchor="t" anchorCtr="0">
            <a:spAutoFit/>
          </a:bodyPr>
          <a:lstStyle/>
          <a:p>
            <a:pPr marL="0" marR="0" lvl="0" indent="0" algn="l" rtl="0">
              <a:lnSpc>
                <a:spcPct val="100000"/>
              </a:lnSpc>
              <a:spcBef>
                <a:spcPts val="0"/>
              </a:spcBef>
              <a:spcAft>
                <a:spcPts val="0"/>
              </a:spcAft>
              <a:buClr>
                <a:srgbClr val="595959"/>
              </a:buClr>
              <a:buSzPts val="2400"/>
              <a:buFont typeface="Calibri"/>
              <a:buNone/>
            </a:pPr>
            <a:r>
              <a:rPr lang="en-US" sz="2400" b="1" i="0" u="none">
                <a:solidFill>
                  <a:srgbClr val="595959"/>
                </a:solidFill>
                <a:latin typeface="Calibri"/>
                <a:ea typeface="Calibri"/>
                <a:cs typeface="Calibri"/>
                <a:sym typeface="Calibri"/>
              </a:rPr>
              <a:t>Kaip vyks savivaldybės lygmens NVŠ programos finansavimas?</a:t>
            </a:r>
            <a:endParaRPr/>
          </a:p>
        </p:txBody>
      </p:sp>
      <p:sp>
        <p:nvSpPr>
          <p:cNvPr id="258" name="Google Shape;258;p17"/>
          <p:cNvSpPr txBox="1"/>
          <p:nvPr/>
        </p:nvSpPr>
        <p:spPr>
          <a:xfrm>
            <a:off x="388937" y="1797050"/>
            <a:ext cx="1497012" cy="1600200"/>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NVŠ e-paraiškos teikimas</a:t>
            </a:r>
            <a:endParaRPr/>
          </a:p>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NŠPR</a:t>
            </a:r>
            <a:endParaRPr/>
          </a:p>
          <a:p>
            <a:pPr marL="0" marR="0" lvl="0" indent="0" algn="ctr" rtl="0">
              <a:lnSpc>
                <a:spcPct val="100000"/>
              </a:lnSpc>
              <a:spcBef>
                <a:spcPts val="0"/>
              </a:spcBef>
              <a:spcAft>
                <a:spcPts val="0"/>
              </a:spcAft>
              <a:buClr>
                <a:schemeClr val="dk1"/>
              </a:buClr>
              <a:buSzPts val="1400"/>
              <a:buFont typeface="Calibri"/>
              <a:buNone/>
            </a:pPr>
            <a:endParaRPr sz="1400" b="1" i="0" u="none">
              <a:solidFill>
                <a:srgbClr val="4A452A"/>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400"/>
              <a:buFont typeface="Calibri"/>
              <a:buNone/>
            </a:pPr>
            <a:endParaRPr sz="1400" b="1" i="0" u="none">
              <a:solidFill>
                <a:srgbClr val="4A452A"/>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400"/>
              <a:buFont typeface="Calibri"/>
              <a:buNone/>
            </a:pPr>
            <a:endParaRPr sz="1400" b="1" i="0" u="none">
              <a:solidFill>
                <a:srgbClr val="4A452A"/>
              </a:solidFill>
              <a:latin typeface="Calibri"/>
              <a:ea typeface="Calibri"/>
              <a:cs typeface="Calibri"/>
              <a:sym typeface="Calibri"/>
            </a:endParaRPr>
          </a:p>
          <a:p>
            <a:pPr marL="0" marR="0" lvl="0" indent="0" algn="l" rtl="0">
              <a:lnSpc>
                <a:spcPct val="100000"/>
              </a:lnSpc>
              <a:spcBef>
                <a:spcPts val="0"/>
              </a:spcBef>
              <a:spcAft>
                <a:spcPts val="0"/>
              </a:spcAft>
              <a:buNone/>
            </a:pPr>
            <a:endParaRPr sz="1400" b="1" i="0" u="none">
              <a:solidFill>
                <a:srgbClr val="4A452A"/>
              </a:solidFill>
              <a:latin typeface="Calibri"/>
              <a:ea typeface="Calibri"/>
              <a:cs typeface="Calibri"/>
              <a:sym typeface="Calibri"/>
            </a:endParaRPr>
          </a:p>
        </p:txBody>
      </p:sp>
      <p:sp>
        <p:nvSpPr>
          <p:cNvPr id="259" name="Google Shape;259;p17"/>
          <p:cNvSpPr txBox="1"/>
          <p:nvPr/>
        </p:nvSpPr>
        <p:spPr>
          <a:xfrm>
            <a:off x="1428750" y="3757612"/>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2022 06 01</a:t>
            </a:r>
            <a:endParaRPr/>
          </a:p>
        </p:txBody>
      </p:sp>
      <p:cxnSp>
        <p:nvCxnSpPr>
          <p:cNvPr id="260" name="Google Shape;260;p17"/>
          <p:cNvCxnSpPr/>
          <p:nvPr/>
        </p:nvCxnSpPr>
        <p:spPr>
          <a:xfrm>
            <a:off x="373062" y="3502025"/>
            <a:ext cx="1552575" cy="0"/>
          </a:xfrm>
          <a:prstGeom prst="straightConnector1">
            <a:avLst/>
          </a:prstGeom>
          <a:noFill/>
          <a:ln w="38100" cap="flat" cmpd="sng">
            <a:solidFill>
              <a:srgbClr val="33CCCC"/>
            </a:solidFill>
            <a:prstDash val="solid"/>
            <a:miter lim="800000"/>
            <a:headEnd type="none" w="med" len="med"/>
            <a:tailEnd type="stealth" w="med" len="med"/>
          </a:ln>
        </p:spPr>
      </p:cxnSp>
      <p:cxnSp>
        <p:nvCxnSpPr>
          <p:cNvPr id="261" name="Google Shape;261;p17"/>
          <p:cNvCxnSpPr/>
          <p:nvPr/>
        </p:nvCxnSpPr>
        <p:spPr>
          <a:xfrm>
            <a:off x="2144712" y="3502025"/>
            <a:ext cx="1552575" cy="0"/>
          </a:xfrm>
          <a:prstGeom prst="straightConnector1">
            <a:avLst/>
          </a:prstGeom>
          <a:noFill/>
          <a:ln w="38100" cap="flat" cmpd="sng">
            <a:solidFill>
              <a:srgbClr val="F79646"/>
            </a:solidFill>
            <a:prstDash val="solid"/>
            <a:miter lim="800000"/>
            <a:headEnd type="none" w="med" len="med"/>
            <a:tailEnd type="stealth" w="med" len="med"/>
          </a:ln>
        </p:spPr>
      </p:cxnSp>
      <p:sp>
        <p:nvSpPr>
          <p:cNvPr id="262" name="Google Shape;262;p17"/>
          <p:cNvSpPr txBox="1"/>
          <p:nvPr/>
        </p:nvSpPr>
        <p:spPr>
          <a:xfrm>
            <a:off x="2127250" y="2208212"/>
            <a:ext cx="1439862" cy="1169987"/>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ŠMIR savivaldybė</a:t>
            </a:r>
            <a:endParaRPr/>
          </a:p>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akredituoja ir sprendimą pažymi NŠPR</a:t>
            </a:r>
            <a:endParaRPr/>
          </a:p>
        </p:txBody>
      </p:sp>
      <p:sp>
        <p:nvSpPr>
          <p:cNvPr id="263" name="Google Shape;263;p17"/>
          <p:cNvSpPr txBox="1"/>
          <p:nvPr/>
        </p:nvSpPr>
        <p:spPr>
          <a:xfrm>
            <a:off x="2981325" y="3760787"/>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2022 08 01</a:t>
            </a:r>
            <a:endParaRPr/>
          </a:p>
        </p:txBody>
      </p:sp>
      <p:cxnSp>
        <p:nvCxnSpPr>
          <p:cNvPr id="264" name="Google Shape;264;p17"/>
          <p:cNvCxnSpPr/>
          <p:nvPr/>
        </p:nvCxnSpPr>
        <p:spPr>
          <a:xfrm rot="10800000" flipH="1">
            <a:off x="3916362" y="3498850"/>
            <a:ext cx="1455737" cy="3175"/>
          </a:xfrm>
          <a:prstGeom prst="straightConnector1">
            <a:avLst/>
          </a:prstGeom>
          <a:noFill/>
          <a:ln w="38100" cap="flat" cmpd="sng">
            <a:solidFill>
              <a:srgbClr val="33CCCC"/>
            </a:solidFill>
            <a:prstDash val="solid"/>
            <a:miter lim="800000"/>
            <a:headEnd type="none" w="med" len="med"/>
            <a:tailEnd type="stealth" w="med" len="med"/>
          </a:ln>
        </p:spPr>
      </p:cxnSp>
      <p:sp>
        <p:nvSpPr>
          <p:cNvPr id="265" name="Google Shape;265;p17"/>
          <p:cNvSpPr txBox="1"/>
          <p:nvPr/>
        </p:nvSpPr>
        <p:spPr>
          <a:xfrm>
            <a:off x="3930650" y="2230437"/>
            <a:ext cx="1343025" cy="1168400"/>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NŠPR pažymi, kuriose savivaldybėse vykdys NVŠ programą</a:t>
            </a:r>
            <a:endParaRPr/>
          </a:p>
        </p:txBody>
      </p:sp>
      <p:sp>
        <p:nvSpPr>
          <p:cNvPr id="266" name="Google Shape;266;p17"/>
          <p:cNvSpPr txBox="1"/>
          <p:nvPr/>
        </p:nvSpPr>
        <p:spPr>
          <a:xfrm>
            <a:off x="4876800" y="3736975"/>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2022 08 31</a:t>
            </a:r>
            <a:endParaRPr/>
          </a:p>
        </p:txBody>
      </p:sp>
      <p:cxnSp>
        <p:nvCxnSpPr>
          <p:cNvPr id="267" name="Google Shape;267;p17"/>
          <p:cNvCxnSpPr/>
          <p:nvPr/>
        </p:nvCxnSpPr>
        <p:spPr>
          <a:xfrm rot="10800000" flipH="1">
            <a:off x="5591175" y="3490912"/>
            <a:ext cx="3686175" cy="7937"/>
          </a:xfrm>
          <a:prstGeom prst="straightConnector1">
            <a:avLst/>
          </a:prstGeom>
          <a:noFill/>
          <a:ln w="38100" cap="flat" cmpd="sng">
            <a:solidFill>
              <a:srgbClr val="F79646"/>
            </a:solidFill>
            <a:prstDash val="solid"/>
            <a:miter lim="800000"/>
            <a:headEnd type="none" w="med" len="med"/>
            <a:tailEnd type="stealth" w="med" len="med"/>
          </a:ln>
        </p:spPr>
      </p:cxnSp>
      <p:sp>
        <p:nvSpPr>
          <p:cNvPr id="268" name="Google Shape;268;p17"/>
          <p:cNvSpPr txBox="1"/>
          <p:nvPr/>
        </p:nvSpPr>
        <p:spPr>
          <a:xfrm>
            <a:off x="8331200" y="3840162"/>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2022 09 15</a:t>
            </a:r>
            <a:endParaRPr/>
          </a:p>
        </p:txBody>
      </p:sp>
      <p:sp>
        <p:nvSpPr>
          <p:cNvPr id="269" name="Google Shape;269;p17"/>
          <p:cNvSpPr txBox="1"/>
          <p:nvPr/>
        </p:nvSpPr>
        <p:spPr>
          <a:xfrm>
            <a:off x="5564187" y="2152650"/>
            <a:ext cx="3740150" cy="739775"/>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Kiekviena savivaldybė iš NŠPR išsitraukia finansavimo prašančių NVŠ teikėjų sąrašą, jį tvirtina ir paskirsto NVŠ lėšas. </a:t>
            </a:r>
            <a:endParaRPr/>
          </a:p>
        </p:txBody>
      </p:sp>
      <p:cxnSp>
        <p:nvCxnSpPr>
          <p:cNvPr id="270" name="Google Shape;270;p17"/>
          <p:cNvCxnSpPr/>
          <p:nvPr/>
        </p:nvCxnSpPr>
        <p:spPr>
          <a:xfrm rot="10800000">
            <a:off x="2035175" y="1543050"/>
            <a:ext cx="0" cy="2198687"/>
          </a:xfrm>
          <a:prstGeom prst="straightConnector1">
            <a:avLst/>
          </a:prstGeom>
          <a:noFill/>
          <a:ln w="25400" cap="flat" cmpd="sng">
            <a:solidFill>
              <a:srgbClr val="33CCCC"/>
            </a:solidFill>
            <a:prstDash val="solid"/>
            <a:miter lim="800000"/>
            <a:headEnd type="none" w="med" len="med"/>
            <a:tailEnd type="none" w="med" len="med"/>
          </a:ln>
          <a:effectLst>
            <a:outerShdw blurRad="63500" dist="20000" dir="5400000">
              <a:srgbClr val="000000">
                <a:alpha val="37647"/>
              </a:srgbClr>
            </a:outerShdw>
          </a:effectLst>
        </p:spPr>
      </p:cxnSp>
      <p:cxnSp>
        <p:nvCxnSpPr>
          <p:cNvPr id="271" name="Google Shape;271;p17"/>
          <p:cNvCxnSpPr/>
          <p:nvPr/>
        </p:nvCxnSpPr>
        <p:spPr>
          <a:xfrm rot="10800000">
            <a:off x="5459412" y="1543050"/>
            <a:ext cx="22225" cy="2198687"/>
          </a:xfrm>
          <a:prstGeom prst="straightConnector1">
            <a:avLst/>
          </a:prstGeom>
          <a:noFill/>
          <a:ln w="25400" cap="flat" cmpd="sng">
            <a:solidFill>
              <a:srgbClr val="33CCCC"/>
            </a:solidFill>
            <a:prstDash val="solid"/>
            <a:miter lim="800000"/>
            <a:headEnd type="none" w="med" len="med"/>
            <a:tailEnd type="none" w="med" len="med"/>
          </a:ln>
          <a:effectLst>
            <a:outerShdw blurRad="63500" dist="20000" dir="5400000">
              <a:srgbClr val="000000">
                <a:alpha val="37647"/>
              </a:srgbClr>
            </a:outerShdw>
          </a:effectLst>
        </p:spPr>
      </p:cxnSp>
      <p:cxnSp>
        <p:nvCxnSpPr>
          <p:cNvPr id="272" name="Google Shape;272;p17"/>
          <p:cNvCxnSpPr/>
          <p:nvPr/>
        </p:nvCxnSpPr>
        <p:spPr>
          <a:xfrm rot="10800000">
            <a:off x="9428162" y="1543050"/>
            <a:ext cx="0" cy="2182812"/>
          </a:xfrm>
          <a:prstGeom prst="straightConnector1">
            <a:avLst/>
          </a:prstGeom>
          <a:noFill/>
          <a:ln w="25400" cap="flat" cmpd="sng">
            <a:solidFill>
              <a:srgbClr val="F79646"/>
            </a:solidFill>
            <a:prstDash val="solid"/>
            <a:miter lim="800000"/>
            <a:headEnd type="none" w="med" len="med"/>
            <a:tailEnd type="none" w="med" len="med"/>
          </a:ln>
          <a:effectLst>
            <a:outerShdw blurRad="63500" dist="20000" dir="5400000">
              <a:srgbClr val="000000">
                <a:alpha val="37647"/>
              </a:srgbClr>
            </a:outerShdw>
          </a:effectLst>
        </p:spPr>
      </p:cxnSp>
      <p:cxnSp>
        <p:nvCxnSpPr>
          <p:cNvPr id="273" name="Google Shape;273;p17"/>
          <p:cNvCxnSpPr/>
          <p:nvPr/>
        </p:nvCxnSpPr>
        <p:spPr>
          <a:xfrm rot="10800000">
            <a:off x="3806825" y="1543050"/>
            <a:ext cx="0" cy="2241550"/>
          </a:xfrm>
          <a:prstGeom prst="straightConnector1">
            <a:avLst/>
          </a:prstGeom>
          <a:noFill/>
          <a:ln w="25400" cap="flat" cmpd="sng">
            <a:solidFill>
              <a:srgbClr val="F79646"/>
            </a:solidFill>
            <a:prstDash val="solid"/>
            <a:miter lim="800000"/>
            <a:headEnd type="none" w="med" len="med"/>
            <a:tailEnd type="none" w="med" len="med"/>
          </a:ln>
          <a:effectLst>
            <a:outerShdw blurRad="63500" dist="20000" dir="5400000">
              <a:srgbClr val="000000">
                <a:alpha val="37647"/>
              </a:srgbClr>
            </a:outerShdw>
          </a:effectLst>
        </p:spPr>
      </p:cxnSp>
      <p:cxnSp>
        <p:nvCxnSpPr>
          <p:cNvPr id="274" name="Google Shape;274;p17"/>
          <p:cNvCxnSpPr/>
          <p:nvPr/>
        </p:nvCxnSpPr>
        <p:spPr>
          <a:xfrm rot="10800000" flipH="1">
            <a:off x="7996237" y="1201737"/>
            <a:ext cx="1035050" cy="3175"/>
          </a:xfrm>
          <a:prstGeom prst="straightConnector1">
            <a:avLst/>
          </a:prstGeom>
          <a:noFill/>
          <a:ln w="38100" cap="flat" cmpd="sng">
            <a:solidFill>
              <a:srgbClr val="33CCCC"/>
            </a:solidFill>
            <a:prstDash val="solid"/>
            <a:miter lim="800000"/>
            <a:headEnd type="none" w="med" len="med"/>
            <a:tailEnd type="stealth" w="med" len="med"/>
          </a:ln>
        </p:spPr>
      </p:cxnSp>
      <p:sp>
        <p:nvSpPr>
          <p:cNvPr id="275" name="Google Shape;275;p17"/>
          <p:cNvSpPr txBox="1"/>
          <p:nvPr/>
        </p:nvSpPr>
        <p:spPr>
          <a:xfrm>
            <a:off x="7945437" y="758825"/>
            <a:ext cx="1020762" cy="27622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200"/>
              <a:buFont typeface="Calibri"/>
              <a:buNone/>
            </a:pPr>
            <a:r>
              <a:rPr lang="en-US" sz="1200" b="1" i="0" u="none">
                <a:solidFill>
                  <a:srgbClr val="4A452A"/>
                </a:solidFill>
                <a:latin typeface="Calibri"/>
                <a:ea typeface="Calibri"/>
                <a:cs typeface="Calibri"/>
                <a:sym typeface="Calibri"/>
              </a:rPr>
              <a:t>NVŠ teikėjas</a:t>
            </a:r>
            <a:endParaRPr/>
          </a:p>
        </p:txBody>
      </p:sp>
      <p:cxnSp>
        <p:nvCxnSpPr>
          <p:cNvPr id="276" name="Google Shape;276;p17"/>
          <p:cNvCxnSpPr/>
          <p:nvPr/>
        </p:nvCxnSpPr>
        <p:spPr>
          <a:xfrm>
            <a:off x="9277350" y="1190625"/>
            <a:ext cx="1077912" cy="14287"/>
          </a:xfrm>
          <a:prstGeom prst="straightConnector1">
            <a:avLst/>
          </a:prstGeom>
          <a:noFill/>
          <a:ln w="38100" cap="flat" cmpd="sng">
            <a:solidFill>
              <a:srgbClr val="F79646"/>
            </a:solidFill>
            <a:prstDash val="solid"/>
            <a:miter lim="800000"/>
            <a:headEnd type="none" w="med" len="med"/>
            <a:tailEnd type="stealth" w="med" len="med"/>
          </a:ln>
        </p:spPr>
      </p:cxnSp>
      <p:sp>
        <p:nvSpPr>
          <p:cNvPr id="277" name="Google Shape;277;p17"/>
          <p:cNvSpPr txBox="1"/>
          <p:nvPr/>
        </p:nvSpPr>
        <p:spPr>
          <a:xfrm>
            <a:off x="9258300" y="762000"/>
            <a:ext cx="1073150" cy="277812"/>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200"/>
              <a:buFont typeface="Calibri"/>
              <a:buNone/>
            </a:pPr>
            <a:r>
              <a:rPr lang="en-US" sz="1200" b="1" i="0" u="none">
                <a:solidFill>
                  <a:srgbClr val="4A452A"/>
                </a:solidFill>
                <a:latin typeface="Calibri"/>
                <a:ea typeface="Calibri"/>
                <a:cs typeface="Calibri"/>
                <a:sym typeface="Calibri"/>
              </a:rPr>
              <a:t>Savivaldybė</a:t>
            </a:r>
            <a:endParaRPr/>
          </a:p>
        </p:txBody>
      </p:sp>
      <p:sp>
        <p:nvSpPr>
          <p:cNvPr id="278" name="Google Shape;278;p17"/>
          <p:cNvSpPr/>
          <p:nvPr/>
        </p:nvSpPr>
        <p:spPr>
          <a:xfrm>
            <a:off x="3697287" y="3402012"/>
            <a:ext cx="219075" cy="200025"/>
          </a:xfrm>
          <a:prstGeom prst="ellipse">
            <a:avLst/>
          </a:prstGeom>
          <a:solidFill>
            <a:srgbClr val="F79646"/>
          </a:solidFill>
          <a:ln w="9525" cap="flat" cmpd="sng">
            <a:solidFill>
              <a:srgbClr val="F79646"/>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79" name="Google Shape;279;p17"/>
          <p:cNvSpPr/>
          <p:nvPr/>
        </p:nvSpPr>
        <p:spPr>
          <a:xfrm>
            <a:off x="5372100" y="3398837"/>
            <a:ext cx="219075" cy="200025"/>
          </a:xfrm>
          <a:prstGeom prst="ellipse">
            <a:avLst/>
          </a:prstGeom>
          <a:solidFill>
            <a:srgbClr val="33CCCC"/>
          </a:solidFill>
          <a:ln w="9525" cap="flat" cmpd="sng">
            <a:solidFill>
              <a:srgbClr val="33CCCC"/>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80" name="Google Shape;280;p17"/>
          <p:cNvSpPr/>
          <p:nvPr/>
        </p:nvSpPr>
        <p:spPr>
          <a:xfrm>
            <a:off x="9277350" y="3390900"/>
            <a:ext cx="219075" cy="200025"/>
          </a:xfrm>
          <a:prstGeom prst="ellipse">
            <a:avLst/>
          </a:prstGeom>
          <a:solidFill>
            <a:srgbClr val="F79646"/>
          </a:solidFill>
          <a:ln w="9525" cap="flat" cmpd="sng">
            <a:solidFill>
              <a:srgbClr val="F79646"/>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81" name="Google Shape;281;p17"/>
          <p:cNvSpPr txBox="1"/>
          <p:nvPr/>
        </p:nvSpPr>
        <p:spPr>
          <a:xfrm>
            <a:off x="385762" y="1030287"/>
            <a:ext cx="5178425" cy="40005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6600"/>
              </a:buClr>
              <a:buSzPts val="2000"/>
              <a:buFont typeface="Calibri"/>
              <a:buNone/>
            </a:pPr>
            <a:r>
              <a:rPr lang="en-US" sz="2000" b="0" i="0" u="none">
                <a:solidFill>
                  <a:srgbClr val="FF6600"/>
                </a:solidFill>
                <a:latin typeface="Calibri"/>
                <a:ea typeface="Calibri"/>
                <a:cs typeface="Calibri"/>
                <a:sym typeface="Calibri"/>
              </a:rPr>
              <a:t>Visose savivaldybėse vykstantis procesas</a:t>
            </a:r>
            <a:endParaRPr/>
          </a:p>
        </p:txBody>
      </p:sp>
      <p:sp>
        <p:nvSpPr>
          <p:cNvPr id="282" name="Google Shape;282;p17"/>
          <p:cNvSpPr txBox="1"/>
          <p:nvPr/>
        </p:nvSpPr>
        <p:spPr>
          <a:xfrm>
            <a:off x="2097087" y="1771650"/>
            <a:ext cx="8342312" cy="30797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NVŠ e-paraiškos teikimas NŠPR </a:t>
            </a:r>
            <a:endParaRPr/>
          </a:p>
        </p:txBody>
      </p:sp>
      <p:sp>
        <p:nvSpPr>
          <p:cNvPr id="283" name="Google Shape;283;p17"/>
          <p:cNvSpPr txBox="1"/>
          <p:nvPr/>
        </p:nvSpPr>
        <p:spPr>
          <a:xfrm>
            <a:off x="0" y="6483350"/>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2022 10 01</a:t>
            </a:r>
            <a:endParaRPr/>
          </a:p>
        </p:txBody>
      </p:sp>
      <p:cxnSp>
        <p:nvCxnSpPr>
          <p:cNvPr id="284" name="Google Shape;284;p17"/>
          <p:cNvCxnSpPr/>
          <p:nvPr/>
        </p:nvCxnSpPr>
        <p:spPr>
          <a:xfrm>
            <a:off x="420687" y="6292850"/>
            <a:ext cx="1552575" cy="0"/>
          </a:xfrm>
          <a:prstGeom prst="straightConnector1">
            <a:avLst/>
          </a:prstGeom>
          <a:noFill/>
          <a:ln w="38100" cap="flat" cmpd="sng">
            <a:solidFill>
              <a:srgbClr val="F79646"/>
            </a:solidFill>
            <a:prstDash val="solid"/>
            <a:miter lim="800000"/>
            <a:headEnd type="none" w="med" len="med"/>
            <a:tailEnd type="stealth" w="med" len="med"/>
          </a:ln>
        </p:spPr>
      </p:cxnSp>
      <p:sp>
        <p:nvSpPr>
          <p:cNvPr id="285" name="Google Shape;285;p17"/>
          <p:cNvSpPr txBox="1"/>
          <p:nvPr/>
        </p:nvSpPr>
        <p:spPr>
          <a:xfrm>
            <a:off x="403225" y="4999037"/>
            <a:ext cx="1439862" cy="1169987"/>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ŠMIR savivaldybė</a:t>
            </a:r>
            <a:endParaRPr/>
          </a:p>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akredituoja ir sprendimą pažymi NŠPR</a:t>
            </a:r>
            <a:endParaRPr/>
          </a:p>
        </p:txBody>
      </p:sp>
      <p:sp>
        <p:nvSpPr>
          <p:cNvPr id="286" name="Google Shape;286;p17"/>
          <p:cNvSpPr txBox="1"/>
          <p:nvPr/>
        </p:nvSpPr>
        <p:spPr>
          <a:xfrm>
            <a:off x="1249362" y="6472237"/>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2022 12 01</a:t>
            </a:r>
            <a:endParaRPr/>
          </a:p>
        </p:txBody>
      </p:sp>
      <p:cxnSp>
        <p:nvCxnSpPr>
          <p:cNvPr id="287" name="Google Shape;287;p17"/>
          <p:cNvCxnSpPr/>
          <p:nvPr/>
        </p:nvCxnSpPr>
        <p:spPr>
          <a:xfrm>
            <a:off x="2192337" y="6292850"/>
            <a:ext cx="1419225" cy="4762"/>
          </a:xfrm>
          <a:prstGeom prst="straightConnector1">
            <a:avLst/>
          </a:prstGeom>
          <a:noFill/>
          <a:ln w="38100" cap="flat" cmpd="sng">
            <a:solidFill>
              <a:srgbClr val="33CCCC"/>
            </a:solidFill>
            <a:prstDash val="solid"/>
            <a:miter lim="800000"/>
            <a:headEnd type="none" w="med" len="med"/>
            <a:tailEnd type="stealth" w="med" len="med"/>
          </a:ln>
        </p:spPr>
      </p:cxnSp>
      <p:sp>
        <p:nvSpPr>
          <p:cNvPr id="288" name="Google Shape;288;p17"/>
          <p:cNvSpPr txBox="1"/>
          <p:nvPr/>
        </p:nvSpPr>
        <p:spPr>
          <a:xfrm>
            <a:off x="2206625" y="5021262"/>
            <a:ext cx="1343025" cy="1168400"/>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NŠPR pažymi, kuriose savivaldybėse vykdys NVŠ programą</a:t>
            </a:r>
            <a:endParaRPr/>
          </a:p>
        </p:txBody>
      </p:sp>
      <p:sp>
        <p:nvSpPr>
          <p:cNvPr id="289" name="Google Shape;289;p17"/>
          <p:cNvSpPr txBox="1"/>
          <p:nvPr/>
        </p:nvSpPr>
        <p:spPr>
          <a:xfrm>
            <a:off x="3152775" y="6527800"/>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2022 12 31</a:t>
            </a:r>
            <a:endParaRPr/>
          </a:p>
        </p:txBody>
      </p:sp>
      <p:cxnSp>
        <p:nvCxnSpPr>
          <p:cNvPr id="290" name="Google Shape;290;p17"/>
          <p:cNvCxnSpPr/>
          <p:nvPr/>
        </p:nvCxnSpPr>
        <p:spPr>
          <a:xfrm>
            <a:off x="3830637" y="6297612"/>
            <a:ext cx="3756025" cy="0"/>
          </a:xfrm>
          <a:prstGeom prst="straightConnector1">
            <a:avLst/>
          </a:prstGeom>
          <a:noFill/>
          <a:ln w="38100" cap="flat" cmpd="sng">
            <a:solidFill>
              <a:srgbClr val="F79646"/>
            </a:solidFill>
            <a:prstDash val="solid"/>
            <a:miter lim="800000"/>
            <a:headEnd type="none" w="med" len="med"/>
            <a:tailEnd type="stealth" w="med" len="med"/>
          </a:ln>
        </p:spPr>
      </p:cxnSp>
      <p:sp>
        <p:nvSpPr>
          <p:cNvPr id="291" name="Google Shape;291;p17"/>
          <p:cNvSpPr txBox="1"/>
          <p:nvPr/>
        </p:nvSpPr>
        <p:spPr>
          <a:xfrm>
            <a:off x="6607175" y="6630987"/>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2023 01 15</a:t>
            </a:r>
            <a:endParaRPr/>
          </a:p>
        </p:txBody>
      </p:sp>
      <p:sp>
        <p:nvSpPr>
          <p:cNvPr id="292" name="Google Shape;292;p17"/>
          <p:cNvSpPr txBox="1"/>
          <p:nvPr/>
        </p:nvSpPr>
        <p:spPr>
          <a:xfrm>
            <a:off x="3846512" y="4935537"/>
            <a:ext cx="3740150" cy="738187"/>
          </a:xfrm>
          <a:prstGeom prst="rect">
            <a:avLst/>
          </a:prstGeom>
          <a:solidFill>
            <a:srgbClr val="F79646"/>
          </a:solidFill>
          <a:ln w="25400" cap="flat" cmpd="sng">
            <a:solidFill>
              <a:srgbClr val="F7964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Kiekviena savivaldybė iš NŠPR išsitraukia finansavimo prašančių NVŠ teikėjų sąrašą, jį tvirtina ir paskirsto NVŠ lėšas. </a:t>
            </a:r>
            <a:endParaRPr/>
          </a:p>
        </p:txBody>
      </p:sp>
      <p:cxnSp>
        <p:nvCxnSpPr>
          <p:cNvPr id="293" name="Google Shape;293;p17"/>
          <p:cNvCxnSpPr/>
          <p:nvPr/>
        </p:nvCxnSpPr>
        <p:spPr>
          <a:xfrm rot="10800000">
            <a:off x="10502900" y="1473200"/>
            <a:ext cx="0" cy="2198687"/>
          </a:xfrm>
          <a:prstGeom prst="straightConnector1">
            <a:avLst/>
          </a:prstGeom>
          <a:noFill/>
          <a:ln w="25400" cap="flat" cmpd="sng">
            <a:solidFill>
              <a:srgbClr val="33CCCC"/>
            </a:solidFill>
            <a:prstDash val="solid"/>
            <a:miter lim="800000"/>
            <a:headEnd type="none" w="med" len="med"/>
            <a:tailEnd type="none" w="med" len="med"/>
          </a:ln>
          <a:effectLst>
            <a:outerShdw blurRad="63500" dist="20000" dir="5400000">
              <a:srgbClr val="000000">
                <a:alpha val="37647"/>
              </a:srgbClr>
            </a:outerShdw>
          </a:effectLst>
        </p:spPr>
      </p:cxnSp>
      <p:cxnSp>
        <p:nvCxnSpPr>
          <p:cNvPr id="294" name="Google Shape;294;p17"/>
          <p:cNvCxnSpPr/>
          <p:nvPr/>
        </p:nvCxnSpPr>
        <p:spPr>
          <a:xfrm rot="10800000">
            <a:off x="3721100" y="4376737"/>
            <a:ext cx="0" cy="2182812"/>
          </a:xfrm>
          <a:prstGeom prst="straightConnector1">
            <a:avLst/>
          </a:prstGeom>
          <a:noFill/>
          <a:ln w="25400" cap="flat" cmpd="sng">
            <a:solidFill>
              <a:srgbClr val="33CCCC"/>
            </a:solidFill>
            <a:prstDash val="solid"/>
            <a:miter lim="800000"/>
            <a:headEnd type="none" w="med" len="med"/>
            <a:tailEnd type="none" w="med" len="med"/>
          </a:ln>
          <a:effectLst>
            <a:outerShdw blurRad="63500" dist="20000" dir="5400000">
              <a:srgbClr val="000000">
                <a:alpha val="37647"/>
              </a:srgbClr>
            </a:outerShdw>
          </a:effectLst>
        </p:spPr>
      </p:cxnSp>
      <p:cxnSp>
        <p:nvCxnSpPr>
          <p:cNvPr id="295" name="Google Shape;295;p17"/>
          <p:cNvCxnSpPr/>
          <p:nvPr/>
        </p:nvCxnSpPr>
        <p:spPr>
          <a:xfrm rot="10800000">
            <a:off x="2055812" y="4344987"/>
            <a:ext cx="36512" cy="2182812"/>
          </a:xfrm>
          <a:prstGeom prst="straightConnector1">
            <a:avLst/>
          </a:prstGeom>
          <a:noFill/>
          <a:ln w="25400" cap="flat" cmpd="sng">
            <a:solidFill>
              <a:srgbClr val="F79646"/>
            </a:solidFill>
            <a:prstDash val="solid"/>
            <a:miter lim="800000"/>
            <a:headEnd type="none" w="med" len="med"/>
            <a:tailEnd type="none" w="med" len="med"/>
          </a:ln>
          <a:effectLst>
            <a:outerShdw blurRad="63500" dist="20000" dir="5400000">
              <a:srgbClr val="000000">
                <a:alpha val="37647"/>
              </a:srgbClr>
            </a:outerShdw>
          </a:effectLst>
        </p:spPr>
      </p:cxnSp>
      <p:sp>
        <p:nvSpPr>
          <p:cNvPr id="296" name="Google Shape;296;p17"/>
          <p:cNvSpPr/>
          <p:nvPr/>
        </p:nvSpPr>
        <p:spPr>
          <a:xfrm>
            <a:off x="1973262" y="6192837"/>
            <a:ext cx="219075" cy="200025"/>
          </a:xfrm>
          <a:prstGeom prst="ellipse">
            <a:avLst/>
          </a:prstGeom>
          <a:solidFill>
            <a:srgbClr val="F79646"/>
          </a:solidFill>
          <a:ln w="9525" cap="flat" cmpd="sng">
            <a:solidFill>
              <a:srgbClr val="F79646"/>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97" name="Google Shape;297;p17"/>
          <p:cNvSpPr/>
          <p:nvPr/>
        </p:nvSpPr>
        <p:spPr>
          <a:xfrm>
            <a:off x="3611562" y="6197600"/>
            <a:ext cx="219075" cy="200025"/>
          </a:xfrm>
          <a:prstGeom prst="ellipse">
            <a:avLst/>
          </a:prstGeom>
          <a:solidFill>
            <a:srgbClr val="33CCCC"/>
          </a:solidFill>
          <a:ln w="9525" cap="flat" cmpd="sng">
            <a:solidFill>
              <a:srgbClr val="33CCCC"/>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98" name="Google Shape;298;p17"/>
          <p:cNvSpPr/>
          <p:nvPr/>
        </p:nvSpPr>
        <p:spPr>
          <a:xfrm>
            <a:off x="7586662" y="6197600"/>
            <a:ext cx="219075" cy="200025"/>
          </a:xfrm>
          <a:prstGeom prst="ellipse">
            <a:avLst/>
          </a:prstGeom>
          <a:solidFill>
            <a:srgbClr val="F79646"/>
          </a:solidFill>
          <a:ln w="9525" cap="flat" cmpd="sng">
            <a:solidFill>
              <a:srgbClr val="F79646"/>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299" name="Google Shape;299;p17"/>
          <p:cNvSpPr txBox="1"/>
          <p:nvPr/>
        </p:nvSpPr>
        <p:spPr>
          <a:xfrm>
            <a:off x="373062" y="4562475"/>
            <a:ext cx="10129837" cy="30797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NVŠ e-paraiškos teikimas NŠPR </a:t>
            </a:r>
            <a:endParaRPr/>
          </a:p>
        </p:txBody>
      </p:sp>
      <p:sp>
        <p:nvSpPr>
          <p:cNvPr id="300" name="Google Shape;300;p17"/>
          <p:cNvSpPr/>
          <p:nvPr/>
        </p:nvSpPr>
        <p:spPr>
          <a:xfrm>
            <a:off x="215900" y="6192837"/>
            <a:ext cx="219075" cy="200025"/>
          </a:xfrm>
          <a:prstGeom prst="ellipse">
            <a:avLst/>
          </a:prstGeom>
          <a:solidFill>
            <a:srgbClr val="F79646"/>
          </a:solidFill>
          <a:ln w="9525" cap="flat" cmpd="sng">
            <a:solidFill>
              <a:srgbClr val="F79646"/>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301" name="Google Shape;301;p17"/>
          <p:cNvSpPr/>
          <p:nvPr/>
        </p:nvSpPr>
        <p:spPr>
          <a:xfrm>
            <a:off x="1924050" y="3389312"/>
            <a:ext cx="219075" cy="200025"/>
          </a:xfrm>
          <a:prstGeom prst="ellipse">
            <a:avLst/>
          </a:prstGeom>
          <a:solidFill>
            <a:srgbClr val="33CCCC"/>
          </a:solidFill>
          <a:ln w="9525" cap="flat" cmpd="sng">
            <a:solidFill>
              <a:srgbClr val="33CCCC"/>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302" name="Google Shape;302;p17"/>
          <p:cNvSpPr txBox="1"/>
          <p:nvPr/>
        </p:nvSpPr>
        <p:spPr>
          <a:xfrm>
            <a:off x="9644062" y="3865562"/>
            <a:ext cx="1233487" cy="3381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4A452A"/>
              </a:buClr>
              <a:buSzPts val="1600"/>
              <a:buFont typeface="Calibri"/>
              <a:buNone/>
            </a:pPr>
            <a:r>
              <a:rPr lang="en-US" sz="1600" b="1" i="0" u="none">
                <a:solidFill>
                  <a:srgbClr val="4A452A"/>
                </a:solidFill>
                <a:latin typeface="Calibri"/>
                <a:ea typeface="Calibri"/>
                <a:cs typeface="Calibri"/>
                <a:sym typeface="Calibri"/>
              </a:rPr>
              <a:t>2022 10 01</a:t>
            </a:r>
            <a:endParaRPr/>
          </a:p>
        </p:txBody>
      </p:sp>
      <p:cxnSp>
        <p:nvCxnSpPr>
          <p:cNvPr id="303" name="Google Shape;303;p17"/>
          <p:cNvCxnSpPr/>
          <p:nvPr/>
        </p:nvCxnSpPr>
        <p:spPr>
          <a:xfrm>
            <a:off x="9496425" y="3490912"/>
            <a:ext cx="896937" cy="1587"/>
          </a:xfrm>
          <a:prstGeom prst="straightConnector1">
            <a:avLst/>
          </a:prstGeom>
          <a:noFill/>
          <a:ln w="38100" cap="flat" cmpd="sng">
            <a:solidFill>
              <a:srgbClr val="33CCCC"/>
            </a:solidFill>
            <a:prstDash val="solid"/>
            <a:miter lim="800000"/>
            <a:headEnd type="none" w="med" len="med"/>
            <a:tailEnd type="stealth" w="med" len="med"/>
          </a:ln>
        </p:spPr>
      </p:cxnSp>
      <p:sp>
        <p:nvSpPr>
          <p:cNvPr id="304" name="Google Shape;304;p17"/>
          <p:cNvSpPr/>
          <p:nvPr/>
        </p:nvSpPr>
        <p:spPr>
          <a:xfrm>
            <a:off x="10393362" y="3392487"/>
            <a:ext cx="219075" cy="200025"/>
          </a:xfrm>
          <a:prstGeom prst="ellipse">
            <a:avLst/>
          </a:prstGeom>
          <a:solidFill>
            <a:srgbClr val="33CCCC"/>
          </a:solidFill>
          <a:ln w="9525" cap="flat" cmpd="sng">
            <a:solidFill>
              <a:srgbClr val="33CCCC"/>
            </a:solidFill>
            <a:prstDash val="solid"/>
            <a:miter lim="800000"/>
            <a:headEnd type="none" w="sm" len="sm"/>
            <a:tailEnd type="none" w="sm" len="sm"/>
          </a:ln>
          <a:effectLst>
            <a:outerShdw blurRad="63500" dist="23000" dir="5400000">
              <a:srgbClr val="000000">
                <a:alpha val="34901"/>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000" b="0" i="0" u="none">
              <a:solidFill>
                <a:schemeClr val="dk1"/>
              </a:solidFill>
              <a:latin typeface="Calibri"/>
              <a:ea typeface="Calibri"/>
              <a:cs typeface="Calibri"/>
              <a:sym typeface="Calibri"/>
            </a:endParaRPr>
          </a:p>
        </p:txBody>
      </p:sp>
      <p:sp>
        <p:nvSpPr>
          <p:cNvPr id="305" name="Google Shape;305;p17"/>
          <p:cNvSpPr txBox="1"/>
          <p:nvPr/>
        </p:nvSpPr>
        <p:spPr>
          <a:xfrm>
            <a:off x="6607175" y="2928937"/>
            <a:ext cx="3786187" cy="522287"/>
          </a:xfrm>
          <a:prstGeom prst="rect">
            <a:avLst/>
          </a:prstGeom>
          <a:solidFill>
            <a:srgbClr val="F79646">
              <a:alpha val="51764"/>
            </a:srgbClr>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Savivaldybės tvarka sutarčių pasirašymas / Programų vykdymas</a:t>
            </a:r>
            <a:endParaRPr/>
          </a:p>
        </p:txBody>
      </p:sp>
      <p:sp>
        <p:nvSpPr>
          <p:cNvPr id="306" name="Google Shape;306;p17"/>
          <p:cNvSpPr txBox="1"/>
          <p:nvPr/>
        </p:nvSpPr>
        <p:spPr>
          <a:xfrm>
            <a:off x="5110162" y="5724525"/>
            <a:ext cx="5362575" cy="522287"/>
          </a:xfrm>
          <a:prstGeom prst="rect">
            <a:avLst/>
          </a:prstGeom>
          <a:solidFill>
            <a:srgbClr val="F79646">
              <a:alpha val="51764"/>
            </a:srgbClr>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Savivaldybės tvarka sutarčių pasirašymas / </a:t>
            </a:r>
            <a:endParaRPr/>
          </a:p>
          <a:p>
            <a:pPr marL="0" marR="0" lvl="0" indent="0" algn="ctr" rtl="0">
              <a:lnSpc>
                <a:spcPct val="100000"/>
              </a:lnSpc>
              <a:spcBef>
                <a:spcPts val="0"/>
              </a:spcBef>
              <a:spcAft>
                <a:spcPts val="0"/>
              </a:spcAft>
              <a:buClr>
                <a:srgbClr val="4A452A"/>
              </a:buClr>
              <a:buSzPts val="1400"/>
              <a:buFont typeface="Calibri"/>
              <a:buNone/>
            </a:pPr>
            <a:r>
              <a:rPr lang="en-US" sz="1400" b="1" i="0" u="none">
                <a:solidFill>
                  <a:srgbClr val="4A452A"/>
                </a:solidFill>
                <a:latin typeface="Calibri"/>
                <a:ea typeface="Calibri"/>
                <a:cs typeface="Calibri"/>
                <a:sym typeface="Calibri"/>
              </a:rPr>
              <a:t>Programų vykdymas</a:t>
            </a:r>
            <a:endParaRPr/>
          </a:p>
        </p:txBody>
      </p:sp>
      <p:cxnSp>
        <p:nvCxnSpPr>
          <p:cNvPr id="307" name="Google Shape;307;p17"/>
          <p:cNvCxnSpPr/>
          <p:nvPr/>
        </p:nvCxnSpPr>
        <p:spPr>
          <a:xfrm>
            <a:off x="7805737" y="6297612"/>
            <a:ext cx="2697162" cy="0"/>
          </a:xfrm>
          <a:prstGeom prst="straightConnector1">
            <a:avLst/>
          </a:prstGeom>
          <a:noFill/>
          <a:ln w="38100" cap="flat" cmpd="sng">
            <a:solidFill>
              <a:srgbClr val="33CCCC"/>
            </a:solidFill>
            <a:prstDash val="solid"/>
            <a:miter lim="800000"/>
            <a:headEnd type="none" w="med" len="med"/>
            <a:tailEnd type="stealth" w="med" len="med"/>
          </a:ln>
        </p:spPr>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18"/>
          <p:cNvSpPr txBox="1"/>
          <p:nvPr/>
        </p:nvSpPr>
        <p:spPr>
          <a:xfrm>
            <a:off x="1314450" y="2270125"/>
            <a:ext cx="5154612" cy="30797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35353"/>
              </a:buClr>
              <a:buSzPts val="1400"/>
              <a:buFont typeface="Calibri"/>
              <a:buNone/>
            </a:pPr>
            <a:r>
              <a:rPr lang="en-US" sz="1400" b="1" i="0" u="none">
                <a:solidFill>
                  <a:srgbClr val="535353"/>
                </a:solidFill>
                <a:latin typeface="Calibri"/>
                <a:ea typeface="Calibri"/>
                <a:cs typeface="Calibri"/>
                <a:sym typeface="Calibri"/>
              </a:rPr>
              <a:t>Akredituotos NVŠ programos trukmė iki 2022-06-30</a:t>
            </a:r>
            <a:endParaRPr/>
          </a:p>
        </p:txBody>
      </p:sp>
      <p:sp>
        <p:nvSpPr>
          <p:cNvPr id="314" name="Google Shape;314;p18"/>
          <p:cNvSpPr txBox="1"/>
          <p:nvPr/>
        </p:nvSpPr>
        <p:spPr>
          <a:xfrm>
            <a:off x="1309687" y="2684462"/>
            <a:ext cx="5178425" cy="30797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35353"/>
              </a:buClr>
              <a:buSzPts val="1400"/>
              <a:buFont typeface="Calibri"/>
              <a:buNone/>
            </a:pPr>
            <a:r>
              <a:rPr lang="en-US" sz="1400" b="1" i="0" u="none">
                <a:solidFill>
                  <a:srgbClr val="535353"/>
                </a:solidFill>
                <a:latin typeface="Calibri"/>
                <a:ea typeface="Calibri"/>
                <a:cs typeface="Calibri"/>
                <a:sym typeface="Calibri"/>
              </a:rPr>
              <a:t>Finansavimo sutartis galioja iki 2022-06-30</a:t>
            </a:r>
            <a:endParaRPr/>
          </a:p>
        </p:txBody>
      </p:sp>
      <p:sp>
        <p:nvSpPr>
          <p:cNvPr id="315" name="Google Shape;315;p18"/>
          <p:cNvSpPr txBox="1"/>
          <p:nvPr/>
        </p:nvSpPr>
        <p:spPr>
          <a:xfrm>
            <a:off x="6753225" y="2182812"/>
            <a:ext cx="3741737" cy="9239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35353"/>
              </a:buClr>
              <a:buSzPts val="1800"/>
              <a:buFont typeface="Calibri"/>
              <a:buNone/>
            </a:pPr>
            <a:r>
              <a:rPr lang="en-US" sz="1800" b="0" i="0" u="none">
                <a:solidFill>
                  <a:srgbClr val="535353"/>
                </a:solidFill>
                <a:latin typeface="Calibri"/>
                <a:ea typeface="Calibri"/>
                <a:cs typeface="Calibri"/>
                <a:sym typeface="Calibri"/>
              </a:rPr>
              <a:t>NVŠ tiksliniam finansavimui gauti reikia teikti naują NVŠ programą akreditacijai iki 2022-06-01.</a:t>
            </a:r>
            <a:endParaRPr/>
          </a:p>
        </p:txBody>
      </p:sp>
      <p:sp>
        <p:nvSpPr>
          <p:cNvPr id="316" name="Google Shape;316;p18"/>
          <p:cNvSpPr txBox="1"/>
          <p:nvPr/>
        </p:nvSpPr>
        <p:spPr>
          <a:xfrm>
            <a:off x="1309687" y="3511550"/>
            <a:ext cx="5154612" cy="30797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35353"/>
              </a:buClr>
              <a:buSzPts val="1400"/>
              <a:buFont typeface="Calibri"/>
              <a:buNone/>
            </a:pPr>
            <a:r>
              <a:rPr lang="en-US" sz="1400" b="1" i="0" u="none">
                <a:solidFill>
                  <a:srgbClr val="535353"/>
                </a:solidFill>
                <a:latin typeface="Calibri"/>
                <a:ea typeface="Calibri"/>
                <a:cs typeface="Calibri"/>
                <a:sym typeface="Calibri"/>
              </a:rPr>
              <a:t>Akredituotos NVŠ programos trukmė iki 2022-12-31</a:t>
            </a:r>
            <a:endParaRPr/>
          </a:p>
        </p:txBody>
      </p:sp>
      <p:sp>
        <p:nvSpPr>
          <p:cNvPr id="317" name="Google Shape;317;p18"/>
          <p:cNvSpPr txBox="1"/>
          <p:nvPr/>
        </p:nvSpPr>
        <p:spPr>
          <a:xfrm>
            <a:off x="1290637" y="3925887"/>
            <a:ext cx="2495550" cy="52387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35353"/>
              </a:buClr>
              <a:buSzPts val="1400"/>
              <a:buFont typeface="Calibri"/>
              <a:buNone/>
            </a:pPr>
            <a:r>
              <a:rPr lang="en-US" sz="1400" b="1" i="0" u="none">
                <a:solidFill>
                  <a:srgbClr val="535353"/>
                </a:solidFill>
                <a:latin typeface="Calibri"/>
                <a:ea typeface="Calibri"/>
                <a:cs typeface="Calibri"/>
                <a:sym typeface="Calibri"/>
              </a:rPr>
              <a:t>Finansavimo sutartis </a:t>
            </a:r>
            <a:endParaRPr/>
          </a:p>
          <a:p>
            <a:pPr marL="0" marR="0" lvl="0" indent="0" algn="ctr" rtl="0">
              <a:lnSpc>
                <a:spcPct val="100000"/>
              </a:lnSpc>
              <a:spcBef>
                <a:spcPts val="0"/>
              </a:spcBef>
              <a:spcAft>
                <a:spcPts val="0"/>
              </a:spcAft>
              <a:buClr>
                <a:srgbClr val="535353"/>
              </a:buClr>
              <a:buSzPts val="1400"/>
              <a:buFont typeface="Calibri"/>
              <a:buNone/>
            </a:pPr>
            <a:r>
              <a:rPr lang="en-US" sz="1400" b="1" i="0" u="none">
                <a:solidFill>
                  <a:srgbClr val="535353"/>
                </a:solidFill>
                <a:latin typeface="Calibri"/>
                <a:ea typeface="Calibri"/>
                <a:cs typeface="Calibri"/>
                <a:sym typeface="Calibri"/>
              </a:rPr>
              <a:t>galioja iki 2022-06-30</a:t>
            </a:r>
            <a:endParaRPr/>
          </a:p>
        </p:txBody>
      </p:sp>
      <p:sp>
        <p:nvSpPr>
          <p:cNvPr id="318" name="Google Shape;318;p18"/>
          <p:cNvSpPr txBox="1"/>
          <p:nvPr/>
        </p:nvSpPr>
        <p:spPr>
          <a:xfrm>
            <a:off x="3863975" y="3925887"/>
            <a:ext cx="2584450" cy="52387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35353"/>
              </a:buClr>
              <a:buSzPts val="1400"/>
              <a:buFont typeface="Calibri"/>
              <a:buNone/>
            </a:pPr>
            <a:r>
              <a:rPr lang="en-US" sz="1400" b="1" i="0" u="none">
                <a:solidFill>
                  <a:srgbClr val="535353"/>
                </a:solidFill>
                <a:latin typeface="Calibri"/>
                <a:ea typeface="Calibri"/>
                <a:cs typeface="Calibri"/>
                <a:sym typeface="Calibri"/>
              </a:rPr>
              <a:t>Galima finansavimo sutartį pratęsti iki 2022-12-31</a:t>
            </a:r>
            <a:endParaRPr/>
          </a:p>
        </p:txBody>
      </p:sp>
      <p:sp>
        <p:nvSpPr>
          <p:cNvPr id="319" name="Google Shape;319;p18"/>
          <p:cNvSpPr txBox="1"/>
          <p:nvPr/>
        </p:nvSpPr>
        <p:spPr>
          <a:xfrm>
            <a:off x="6824662" y="3444875"/>
            <a:ext cx="3746500" cy="120015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35353"/>
              </a:buClr>
              <a:buSzPts val="1800"/>
              <a:buFont typeface="Calibri"/>
              <a:buNone/>
            </a:pPr>
            <a:r>
              <a:rPr lang="en-US" sz="1800" b="0" i="0" u="none">
                <a:solidFill>
                  <a:srgbClr val="535353"/>
                </a:solidFill>
                <a:latin typeface="Calibri"/>
                <a:ea typeface="Calibri"/>
                <a:cs typeface="Calibri"/>
                <a:sym typeface="Calibri"/>
              </a:rPr>
              <a:t>NVŠ tiksliniam finansavimui gauti reikia teikti naują NVŠ programą akreditacijai iki 2022-06-01 arba iki 2022-10-01.</a:t>
            </a:r>
            <a:endParaRPr/>
          </a:p>
        </p:txBody>
      </p:sp>
      <p:sp>
        <p:nvSpPr>
          <p:cNvPr id="320" name="Google Shape;320;p18"/>
          <p:cNvSpPr txBox="1"/>
          <p:nvPr/>
        </p:nvSpPr>
        <p:spPr>
          <a:xfrm>
            <a:off x="1141412" y="6223000"/>
            <a:ext cx="5329237" cy="6461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35353"/>
              </a:buClr>
              <a:buSzPts val="1800"/>
              <a:buFont typeface="Calibri"/>
              <a:buNone/>
            </a:pPr>
            <a:r>
              <a:rPr lang="en-US" sz="1800" b="1" i="0" u="none">
                <a:solidFill>
                  <a:srgbClr val="535353"/>
                </a:solidFill>
                <a:latin typeface="Calibri"/>
                <a:ea typeface="Calibri"/>
                <a:cs typeface="Calibri"/>
                <a:sym typeface="Calibri"/>
              </a:rPr>
              <a:t>Finansavimo sąlygos pagal naują Aprašą taikomos tik pagal naują Aprašą akredituotoms NVŠ programoms.</a:t>
            </a:r>
            <a:endParaRPr/>
          </a:p>
        </p:txBody>
      </p:sp>
      <p:sp>
        <p:nvSpPr>
          <p:cNvPr id="321" name="Google Shape;321;p18"/>
          <p:cNvSpPr txBox="1"/>
          <p:nvPr/>
        </p:nvSpPr>
        <p:spPr>
          <a:xfrm>
            <a:off x="1295400" y="5083175"/>
            <a:ext cx="5153025" cy="306387"/>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35353"/>
              </a:buClr>
              <a:buSzPts val="1400"/>
              <a:buFont typeface="Calibri"/>
              <a:buNone/>
            </a:pPr>
            <a:r>
              <a:rPr lang="en-US" sz="1400" b="1" i="0" u="none">
                <a:solidFill>
                  <a:srgbClr val="535353"/>
                </a:solidFill>
                <a:latin typeface="Calibri"/>
                <a:ea typeface="Calibri"/>
                <a:cs typeface="Calibri"/>
                <a:sym typeface="Calibri"/>
              </a:rPr>
              <a:t>Akredituotos NVŠ programos trukmė iki 2023-12-31</a:t>
            </a:r>
            <a:endParaRPr/>
          </a:p>
        </p:txBody>
      </p:sp>
      <p:sp>
        <p:nvSpPr>
          <p:cNvPr id="322" name="Google Shape;322;p18"/>
          <p:cNvSpPr txBox="1"/>
          <p:nvPr/>
        </p:nvSpPr>
        <p:spPr>
          <a:xfrm>
            <a:off x="1274762" y="5495925"/>
            <a:ext cx="5173662" cy="307975"/>
          </a:xfrm>
          <a:prstGeom prst="rect">
            <a:avLst/>
          </a:prstGeom>
          <a:solidFill>
            <a:srgbClr val="33CCCC"/>
          </a:solidFill>
          <a:ln w="25400" cap="flat" cmpd="sng">
            <a:solidFill>
              <a:srgbClr val="33CCCC"/>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35353"/>
              </a:buClr>
              <a:buSzPts val="1400"/>
              <a:buFont typeface="Calibri"/>
              <a:buNone/>
            </a:pPr>
            <a:r>
              <a:rPr lang="en-US" sz="1400" b="1" i="0" u="none">
                <a:solidFill>
                  <a:srgbClr val="535353"/>
                </a:solidFill>
                <a:latin typeface="Calibri"/>
                <a:ea typeface="Calibri"/>
                <a:cs typeface="Calibri"/>
                <a:sym typeface="Calibri"/>
              </a:rPr>
              <a:t>Finansavimo sutartis galioja iki 2023-12-31</a:t>
            </a:r>
            <a:endParaRPr/>
          </a:p>
        </p:txBody>
      </p:sp>
      <p:sp>
        <p:nvSpPr>
          <p:cNvPr id="323" name="Google Shape;323;p18"/>
          <p:cNvSpPr txBox="1"/>
          <p:nvPr/>
        </p:nvSpPr>
        <p:spPr>
          <a:xfrm>
            <a:off x="6753225" y="4989512"/>
            <a:ext cx="3554412" cy="120015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35353"/>
              </a:buClr>
              <a:buSzPts val="1800"/>
              <a:buFont typeface="Calibri"/>
              <a:buNone/>
            </a:pPr>
            <a:r>
              <a:rPr lang="en-US" sz="1800" b="0" i="0" u="none">
                <a:solidFill>
                  <a:srgbClr val="535353"/>
                </a:solidFill>
                <a:latin typeface="Calibri"/>
                <a:ea typeface="Calibri"/>
                <a:cs typeface="Calibri"/>
                <a:sym typeface="Calibri"/>
              </a:rPr>
              <a:t>NVŠ tiksliniam finansavimui  gauti reikia teikti naują NVŠ programą akreditacijai iki 2022-06-01 arba iki 2022-10-01.</a:t>
            </a:r>
            <a:endParaRPr/>
          </a:p>
        </p:txBody>
      </p:sp>
      <p:sp>
        <p:nvSpPr>
          <p:cNvPr id="324" name="Google Shape;324;p18"/>
          <p:cNvSpPr txBox="1"/>
          <p:nvPr/>
        </p:nvSpPr>
        <p:spPr>
          <a:xfrm>
            <a:off x="7037387" y="1701800"/>
            <a:ext cx="2641600" cy="407987"/>
          </a:xfrm>
          <a:prstGeom prst="rect">
            <a:avLst/>
          </a:prstGeom>
          <a:noFill/>
          <a:ln>
            <a:noFill/>
          </a:ln>
        </p:spPr>
        <p:txBody>
          <a:bodyPr spcFirstLastPara="1" wrap="square" lIns="99550" tIns="49775" rIns="99550" bIns="49775" anchor="t" anchorCtr="0">
            <a:spAutoFit/>
          </a:bodyPr>
          <a:lstStyle/>
          <a:p>
            <a:pPr marL="0" marR="0" lvl="0" indent="0" algn="l" rtl="0">
              <a:lnSpc>
                <a:spcPct val="100000"/>
              </a:lnSpc>
              <a:spcBef>
                <a:spcPts val="0"/>
              </a:spcBef>
              <a:spcAft>
                <a:spcPts val="0"/>
              </a:spcAft>
              <a:buClr>
                <a:srgbClr val="535353"/>
              </a:buClr>
              <a:buSzPts val="2000"/>
              <a:buFont typeface="Calibri"/>
              <a:buNone/>
            </a:pPr>
            <a:r>
              <a:rPr lang="en-US" sz="2000" b="1" i="0" u="none">
                <a:solidFill>
                  <a:srgbClr val="535353"/>
                </a:solidFill>
                <a:latin typeface="Calibri"/>
                <a:ea typeface="Calibri"/>
                <a:cs typeface="Calibri"/>
                <a:sym typeface="Calibri"/>
              </a:rPr>
              <a:t>Akreditacijos veiksmai</a:t>
            </a:r>
            <a:endParaRPr/>
          </a:p>
        </p:txBody>
      </p:sp>
      <p:sp>
        <p:nvSpPr>
          <p:cNvPr id="325" name="Google Shape;325;p18"/>
          <p:cNvSpPr txBox="1"/>
          <p:nvPr/>
        </p:nvSpPr>
        <p:spPr>
          <a:xfrm>
            <a:off x="2808287" y="1685925"/>
            <a:ext cx="3219450" cy="407987"/>
          </a:xfrm>
          <a:prstGeom prst="rect">
            <a:avLst/>
          </a:prstGeom>
          <a:noFill/>
          <a:ln>
            <a:noFill/>
          </a:ln>
        </p:spPr>
        <p:txBody>
          <a:bodyPr spcFirstLastPara="1" wrap="square" lIns="99550" tIns="49775" rIns="99550" bIns="49775" anchor="t" anchorCtr="0">
            <a:spAutoFit/>
          </a:bodyPr>
          <a:lstStyle/>
          <a:p>
            <a:pPr marL="0" marR="0" lvl="0" indent="0" algn="l" rtl="0">
              <a:lnSpc>
                <a:spcPct val="100000"/>
              </a:lnSpc>
              <a:spcBef>
                <a:spcPts val="0"/>
              </a:spcBef>
              <a:spcAft>
                <a:spcPts val="0"/>
              </a:spcAft>
              <a:buClr>
                <a:srgbClr val="535353"/>
              </a:buClr>
              <a:buSzPts val="2000"/>
              <a:buFont typeface="Calibri"/>
              <a:buNone/>
            </a:pPr>
            <a:r>
              <a:rPr lang="en-US" sz="2000" b="1" i="0" u="none">
                <a:solidFill>
                  <a:srgbClr val="535353"/>
                </a:solidFill>
                <a:latin typeface="Calibri"/>
                <a:ea typeface="Calibri"/>
                <a:cs typeface="Calibri"/>
                <a:sym typeface="Calibri"/>
              </a:rPr>
              <a:t>Situacijų pavyzdžiai</a:t>
            </a:r>
            <a:endParaRPr/>
          </a:p>
        </p:txBody>
      </p:sp>
      <p:sp>
        <p:nvSpPr>
          <p:cNvPr id="326" name="Google Shape;326;p18"/>
          <p:cNvSpPr txBox="1"/>
          <p:nvPr/>
        </p:nvSpPr>
        <p:spPr>
          <a:xfrm>
            <a:off x="895350" y="2438400"/>
            <a:ext cx="246062" cy="40005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35353"/>
              </a:buClr>
              <a:buSzPts val="2000"/>
              <a:buFont typeface="Calibri"/>
              <a:buNone/>
            </a:pPr>
            <a:r>
              <a:rPr lang="en-US" sz="2000" b="1" i="0" u="none">
                <a:solidFill>
                  <a:srgbClr val="535353"/>
                </a:solidFill>
                <a:latin typeface="Calibri"/>
                <a:ea typeface="Calibri"/>
                <a:cs typeface="Calibri"/>
                <a:sym typeface="Calibri"/>
              </a:rPr>
              <a:t>A</a:t>
            </a:r>
            <a:endParaRPr/>
          </a:p>
        </p:txBody>
      </p:sp>
      <p:sp>
        <p:nvSpPr>
          <p:cNvPr id="327" name="Google Shape;327;p18"/>
          <p:cNvSpPr txBox="1"/>
          <p:nvPr/>
        </p:nvSpPr>
        <p:spPr>
          <a:xfrm>
            <a:off x="895350" y="3725862"/>
            <a:ext cx="246062" cy="40005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35353"/>
              </a:buClr>
              <a:buSzPts val="2000"/>
              <a:buFont typeface="Calibri"/>
              <a:buNone/>
            </a:pPr>
            <a:r>
              <a:rPr lang="en-US" sz="2000" b="1" i="0" u="none">
                <a:solidFill>
                  <a:srgbClr val="535353"/>
                </a:solidFill>
                <a:latin typeface="Calibri"/>
                <a:ea typeface="Calibri"/>
                <a:cs typeface="Calibri"/>
                <a:sym typeface="Calibri"/>
              </a:rPr>
              <a:t>B</a:t>
            </a:r>
            <a:endParaRPr/>
          </a:p>
        </p:txBody>
      </p:sp>
      <p:sp>
        <p:nvSpPr>
          <p:cNvPr id="328" name="Google Shape;328;p18"/>
          <p:cNvSpPr txBox="1"/>
          <p:nvPr/>
        </p:nvSpPr>
        <p:spPr>
          <a:xfrm>
            <a:off x="895350" y="5189537"/>
            <a:ext cx="246062" cy="40005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35353"/>
              </a:buClr>
              <a:buSzPts val="2000"/>
              <a:buFont typeface="Calibri"/>
              <a:buNone/>
            </a:pPr>
            <a:r>
              <a:rPr lang="en-US" sz="2000" b="1" i="0" u="none">
                <a:solidFill>
                  <a:srgbClr val="535353"/>
                </a:solidFill>
                <a:latin typeface="Calibri"/>
                <a:ea typeface="Calibri"/>
                <a:cs typeface="Calibri"/>
                <a:sym typeface="Calibri"/>
              </a:rPr>
              <a:t>C</a:t>
            </a:r>
            <a:endParaRPr/>
          </a:p>
        </p:txBody>
      </p:sp>
      <p:sp>
        <p:nvSpPr>
          <p:cNvPr id="329" name="Google Shape;329;p18"/>
          <p:cNvSpPr txBox="1"/>
          <p:nvPr/>
        </p:nvSpPr>
        <p:spPr>
          <a:xfrm>
            <a:off x="1752600" y="488950"/>
            <a:ext cx="7078662" cy="531812"/>
          </a:xfrm>
          <a:prstGeom prst="rect">
            <a:avLst/>
          </a:prstGeom>
          <a:noFill/>
          <a:ln>
            <a:noFill/>
          </a:ln>
        </p:spPr>
        <p:txBody>
          <a:bodyPr spcFirstLastPara="1" wrap="square" lIns="99550" tIns="49775" rIns="99550" bIns="49775" anchor="t" anchorCtr="0">
            <a:spAutoFit/>
          </a:bodyPr>
          <a:lstStyle/>
          <a:p>
            <a:pPr marL="0" marR="0" lvl="0" indent="0" algn="l" rtl="0">
              <a:lnSpc>
                <a:spcPct val="100000"/>
              </a:lnSpc>
              <a:spcBef>
                <a:spcPts val="0"/>
              </a:spcBef>
              <a:spcAft>
                <a:spcPts val="0"/>
              </a:spcAft>
              <a:buClr>
                <a:srgbClr val="595959"/>
              </a:buClr>
              <a:buSzPts val="2800"/>
              <a:buFont typeface="Calibri"/>
              <a:buNone/>
            </a:pPr>
            <a:r>
              <a:rPr lang="en-US" sz="2800" b="1" i="0" u="none">
                <a:solidFill>
                  <a:srgbClr val="595959"/>
                </a:solidFill>
                <a:latin typeface="Calibri"/>
                <a:ea typeface="Calibri"/>
                <a:cs typeface="Calibri"/>
                <a:sym typeface="Calibri"/>
              </a:rPr>
              <a:t>Kada teikti NVŠ programas akreditavimui?</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19"/>
          <p:cNvSpPr txBox="1">
            <a:spLocks noGrp="1"/>
          </p:cNvSpPr>
          <p:nvPr>
            <p:ph type="ctrTitle"/>
          </p:nvPr>
        </p:nvSpPr>
        <p:spPr>
          <a:xfrm>
            <a:off x="762687" y="328975"/>
            <a:ext cx="9085200" cy="1620900"/>
          </a:xfrm>
          <a:prstGeom prst="rect">
            <a:avLst/>
          </a:prstGeom>
          <a:noFill/>
          <a:ln>
            <a:noFill/>
          </a:ln>
        </p:spPr>
        <p:txBody>
          <a:bodyPr spcFirstLastPara="1" wrap="square" lIns="99550" tIns="49775" rIns="99550" bIns="49775" anchor="ctr" anchorCtr="0">
            <a:noAutofit/>
          </a:bodyPr>
          <a:lstStyle/>
          <a:p>
            <a:pPr marL="0" lvl="0" indent="0" algn="ctr" rtl="0">
              <a:lnSpc>
                <a:spcPct val="100000"/>
              </a:lnSpc>
              <a:spcBef>
                <a:spcPts val="0"/>
              </a:spcBef>
              <a:spcAft>
                <a:spcPts val="0"/>
              </a:spcAft>
              <a:buClr>
                <a:schemeClr val="dk1"/>
              </a:buClr>
              <a:buSzPts val="4800"/>
              <a:buFont typeface="Calibri"/>
              <a:buNone/>
            </a:pPr>
            <a:r>
              <a:rPr lang="en-US" sz="4800" b="0" i="0" u="none">
                <a:solidFill>
                  <a:schemeClr val="dk1"/>
                </a:solidFill>
                <a:latin typeface="Calibri"/>
                <a:ea typeface="Calibri"/>
                <a:cs typeface="Calibri"/>
                <a:sym typeface="Calibri"/>
              </a:rPr>
              <a:t>Dėkojame už bendradarbiavimą!</a:t>
            </a:r>
            <a:endParaRPr/>
          </a:p>
        </p:txBody>
      </p:sp>
      <p:sp>
        <p:nvSpPr>
          <p:cNvPr id="335" name="Google Shape;335;p19"/>
          <p:cNvSpPr txBox="1">
            <a:spLocks noGrp="1"/>
          </p:cNvSpPr>
          <p:nvPr>
            <p:ph type="subTitle" idx="1"/>
          </p:nvPr>
        </p:nvSpPr>
        <p:spPr>
          <a:xfrm>
            <a:off x="1450026" y="1840425"/>
            <a:ext cx="8517000" cy="3574200"/>
          </a:xfrm>
          <a:prstGeom prst="rect">
            <a:avLst/>
          </a:prstGeom>
          <a:noFill/>
          <a:ln>
            <a:noFill/>
          </a:ln>
        </p:spPr>
        <p:txBody>
          <a:bodyPr spcFirstLastPara="1" wrap="square" lIns="99550" tIns="49775" rIns="99550" bIns="49775" anchor="t" anchorCtr="0">
            <a:spAutoFit/>
          </a:bodyPr>
          <a:lstStyle/>
          <a:p>
            <a:pPr marL="0" lvl="0" indent="0" algn="l" rtl="0">
              <a:lnSpc>
                <a:spcPct val="100000"/>
              </a:lnSpc>
              <a:spcBef>
                <a:spcPts val="0"/>
              </a:spcBef>
              <a:spcAft>
                <a:spcPts val="0"/>
              </a:spcAft>
              <a:buClr>
                <a:schemeClr val="dk1"/>
              </a:buClr>
              <a:buSzPts val="1700"/>
              <a:buNone/>
            </a:pPr>
            <a:r>
              <a:rPr lang="en-US" sz="2000" b="1">
                <a:solidFill>
                  <a:schemeClr val="dk1"/>
                </a:solidFill>
              </a:rPr>
              <a:t>Dėl nacionalinio lygmens NVŠ programos:</a:t>
            </a:r>
            <a:endParaRPr sz="2000" b="1">
              <a:solidFill>
                <a:schemeClr val="dk1"/>
              </a:solidFill>
            </a:endParaRPr>
          </a:p>
          <a:p>
            <a:pPr marL="0" lvl="0" indent="0" algn="l" rtl="0">
              <a:lnSpc>
                <a:spcPct val="100000"/>
              </a:lnSpc>
              <a:spcBef>
                <a:spcPts val="0"/>
              </a:spcBef>
              <a:spcAft>
                <a:spcPts val="0"/>
              </a:spcAft>
              <a:buClr>
                <a:schemeClr val="dk1"/>
              </a:buClr>
              <a:buSzPts val="1700"/>
              <a:buNone/>
            </a:pPr>
            <a:r>
              <a:rPr lang="en-US" sz="2000">
                <a:solidFill>
                  <a:schemeClr val="dk1"/>
                </a:solidFill>
              </a:rPr>
              <a:t>Kreipkitė:</a:t>
            </a:r>
            <a:r>
              <a:rPr lang="en-US" sz="2000" b="0" i="0" u="none">
                <a:solidFill>
                  <a:schemeClr val="dk1"/>
                </a:solidFill>
                <a:latin typeface="Calibri"/>
                <a:ea typeface="Calibri"/>
                <a:cs typeface="Calibri"/>
                <a:sym typeface="Calibri"/>
              </a:rPr>
              <a:t> el. p. </a:t>
            </a:r>
            <a:r>
              <a:rPr lang="en-US" sz="2000" b="0" i="0" u="none">
                <a:solidFill>
                  <a:srgbClr val="0070C0"/>
                </a:solidFill>
                <a:latin typeface="Calibri"/>
                <a:ea typeface="Calibri"/>
                <a:cs typeface="Calibri"/>
                <a:sym typeface="Calibri"/>
              </a:rPr>
              <a:t>nvskokybe</a:t>
            </a:r>
            <a:r>
              <a:rPr lang="en-US" sz="2000" b="0" i="0" u="sng">
                <a:solidFill>
                  <a:srgbClr val="0070C0"/>
                </a:solidFil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@lmnsc.lt</a:t>
            </a:r>
            <a:r>
              <a:rPr lang="en-US" sz="2000"/>
              <a:t> </a:t>
            </a:r>
            <a:endParaRPr sz="2000"/>
          </a:p>
          <a:p>
            <a:pPr marL="0" lvl="0" indent="0" algn="l" rtl="0">
              <a:lnSpc>
                <a:spcPct val="100000"/>
              </a:lnSpc>
              <a:spcBef>
                <a:spcPts val="340"/>
              </a:spcBef>
              <a:spcAft>
                <a:spcPts val="0"/>
              </a:spcAft>
              <a:buClr>
                <a:schemeClr val="dk1"/>
              </a:buClr>
              <a:buSzPts val="1700"/>
              <a:buNone/>
            </a:pPr>
            <a:endParaRPr sz="2000">
              <a:solidFill>
                <a:schemeClr val="dk1"/>
              </a:solidFill>
            </a:endParaRPr>
          </a:p>
          <a:p>
            <a:pPr marL="0" lvl="0" indent="0" algn="l" rtl="0">
              <a:lnSpc>
                <a:spcPct val="100000"/>
              </a:lnSpc>
              <a:spcBef>
                <a:spcPts val="340"/>
              </a:spcBef>
              <a:spcAft>
                <a:spcPts val="0"/>
              </a:spcAft>
              <a:buClr>
                <a:schemeClr val="dk1"/>
              </a:buClr>
              <a:buSzPts val="1700"/>
              <a:buNone/>
            </a:pPr>
            <a:r>
              <a:rPr lang="en-US" sz="2000" b="1">
                <a:solidFill>
                  <a:schemeClr val="dk1"/>
                </a:solidFill>
              </a:rPr>
              <a:t>Dėl Savivaldybės lygmens NVŠ programos:</a:t>
            </a:r>
            <a:endParaRPr sz="2000" b="1">
              <a:solidFill>
                <a:schemeClr val="dk1"/>
              </a:solidFill>
            </a:endParaRPr>
          </a:p>
          <a:p>
            <a:pPr marL="0" lvl="0" indent="0" algn="l" rtl="0">
              <a:lnSpc>
                <a:spcPct val="100000"/>
              </a:lnSpc>
              <a:spcBef>
                <a:spcPts val="340"/>
              </a:spcBef>
              <a:spcAft>
                <a:spcPts val="0"/>
              </a:spcAft>
              <a:buClr>
                <a:schemeClr val="dk1"/>
              </a:buClr>
              <a:buSzPts val="1700"/>
              <a:buNone/>
            </a:pPr>
            <a:r>
              <a:rPr lang="en-US" sz="2000">
                <a:solidFill>
                  <a:schemeClr val="dk1"/>
                </a:solidFill>
              </a:rPr>
              <a:t>Kreipkitės į savivaldybę, kurioje esate registruotas ŠMIR. Kontaktus rasite čia:</a:t>
            </a:r>
            <a:endParaRPr sz="2000">
              <a:solidFill>
                <a:schemeClr val="dk1"/>
              </a:solidFill>
            </a:endParaRPr>
          </a:p>
          <a:p>
            <a:pPr marL="0" lvl="0" indent="0" algn="l" rtl="0">
              <a:lnSpc>
                <a:spcPct val="115000"/>
              </a:lnSpc>
              <a:spcBef>
                <a:spcPts val="0"/>
              </a:spcBef>
              <a:spcAft>
                <a:spcPts val="0"/>
              </a:spcAft>
              <a:buNone/>
            </a:pPr>
            <a:r>
              <a:rPr lang="en-US" sz="2000" u="sng">
                <a:solidFill>
                  <a:srgbClr val="2E5481"/>
                </a:solidFill>
                <a:highlight>
                  <a:srgbClr val="FFFFFF"/>
                </a:highlight>
                <a:latin typeface="Arial"/>
                <a:ea typeface="Arial"/>
                <a:cs typeface="Arial"/>
                <a:sym typeface="Aria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Savivaldybių darbuotojai, atsakingi už neformaliojo vaikų švietimo finansavimą</a:t>
            </a:r>
            <a:endParaRPr sz="2000" u="sng">
              <a:solidFill>
                <a:srgbClr val="2E5481"/>
              </a:solidFill>
              <a:highlight>
                <a:srgbClr val="FFFFFF"/>
              </a:highlight>
              <a:latin typeface="Arial"/>
              <a:ea typeface="Arial"/>
              <a:cs typeface="Arial"/>
              <a:sym typeface="Arial"/>
            </a:endParaRPr>
          </a:p>
          <a:p>
            <a:pPr marL="0" lvl="0" indent="0" algn="l" rtl="0">
              <a:lnSpc>
                <a:spcPct val="100000"/>
              </a:lnSpc>
              <a:spcBef>
                <a:spcPts val="3400"/>
              </a:spcBef>
              <a:spcAft>
                <a:spcPts val="0"/>
              </a:spcAft>
              <a:buClr>
                <a:schemeClr val="dk1"/>
              </a:buClr>
              <a:buSzPts val="1700"/>
              <a:buNone/>
            </a:pPr>
            <a:endParaRPr sz="2000">
              <a:solidFill>
                <a:schemeClr val="dk1"/>
              </a:solidFill>
            </a:endParaRPr>
          </a:p>
          <a:p>
            <a:pPr marL="0" lvl="0" indent="0" algn="l" rtl="0">
              <a:lnSpc>
                <a:spcPct val="100000"/>
              </a:lnSpc>
              <a:spcBef>
                <a:spcPts val="340"/>
              </a:spcBef>
              <a:spcAft>
                <a:spcPts val="0"/>
              </a:spcAft>
              <a:buClr>
                <a:schemeClr val="dk1"/>
              </a:buClr>
              <a:buSzPts val="1700"/>
              <a:buNone/>
            </a:pPr>
            <a:endParaRPr sz="2000">
              <a:solidFill>
                <a:schemeClr val="dk1"/>
              </a:solidFil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1671</Words>
  <Application>Microsoft Office PowerPoint</Application>
  <PresentationFormat>Custom</PresentationFormat>
  <Paragraphs>211</Paragraphs>
  <Slides>19</Slides>
  <Notes>19</Notes>
  <HiddenSlides>0</HiddenSlides>
  <MMClips>0</MMClip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Office Theme</vt:lpstr>
      <vt:lpstr>1_Office Theme</vt:lpstr>
      <vt:lpstr>NEFORMALIOJO VAIKŲ ŠVIETIMO LĖŠŲ SKYRIMO IR NAUDOJIMO TVARKA</vt:lpstr>
      <vt:lpstr>Paraiškos pildymas / teikimas (1)</vt:lpstr>
      <vt:lpstr>Paraiškos pildymas / teikimas (2)  </vt:lpstr>
      <vt:lpstr>Paraiškos pildymas / teikimas (3)  </vt:lpstr>
      <vt:lpstr>Paraiškos pildymas / teikimas (4)  </vt:lpstr>
      <vt:lpstr>NVŠ grupės dydis</vt:lpstr>
      <vt:lpstr>Mokinių amžius</vt:lpstr>
      <vt:lpstr>Programos trukmė (1)</vt:lpstr>
      <vt:lpstr>Programos trukmė (2)</vt:lpstr>
      <vt:lpstr>SUP mokiniai (1) </vt:lpstr>
      <vt:lpstr>SUP mokiniai (2) </vt:lpstr>
      <vt:lpstr>Mokymo sutartys</vt:lpstr>
      <vt:lpstr>NVŠ Lėšos</vt:lpstr>
      <vt:lpstr>Nacionalinio lygmens NVŠ programos</vt:lpstr>
      <vt:lpstr>PowerPoint Presentation</vt:lpstr>
      <vt:lpstr>PowerPoint Presentation</vt:lpstr>
      <vt:lpstr>PowerPoint Presentation</vt:lpstr>
      <vt:lpstr>PowerPoint Presentation</vt:lpstr>
      <vt:lpstr>Dėkojame už bendradarbiavimą!</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NEFORMALIOJO VAIKŲ ŠVIETIMO LĖŠŲ SKYRIMO IR NAUDOJIMO TVARKA</dc:title>
  <dc:creator>.</dc:creator>
  <cp:lastModifiedBy>Danguolė</cp:lastModifiedBy>
  <cp:revision>1</cp:revision>
  <dcterms:created xsi:type="dcterms:W3CDTF">2015-06-08T13:37:38Z</dcterms:created>
  <dcterms:modified xsi:type="dcterms:W3CDTF">2022-05-17T11:41:54Z</dcterms:modified>
</cp:coreProperties>
</file>